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1362" r:id="rId2"/>
    <p:sldId id="1364" r:id="rId3"/>
    <p:sldId id="1366" r:id="rId4"/>
    <p:sldId id="1368" r:id="rId5"/>
    <p:sldId id="1370" r:id="rId6"/>
    <p:sldId id="1372" r:id="rId7"/>
    <p:sldId id="1392" r:id="rId8"/>
    <p:sldId id="1376" r:id="rId9"/>
    <p:sldId id="1378" r:id="rId10"/>
    <p:sldId id="1396" r:id="rId11"/>
    <p:sldId id="1397" r:id="rId12"/>
    <p:sldId id="1398" r:id="rId13"/>
    <p:sldId id="1399" r:id="rId14"/>
    <p:sldId id="1400" r:id="rId15"/>
    <p:sldId id="1401" r:id="rId16"/>
    <p:sldId id="1402" r:id="rId17"/>
    <p:sldId id="1403" r:id="rId18"/>
    <p:sldId id="1404" r:id="rId19"/>
    <p:sldId id="1405" r:id="rId20"/>
    <p:sldId id="1395" r:id="rId21"/>
  </p:sldIdLst>
  <p:sldSz cx="12192000" cy="6858000"/>
  <p:notesSz cx="6858000" cy="9144000"/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3979" autoAdjust="0"/>
  </p:normalViewPr>
  <p:slideViewPr>
    <p:cSldViewPr snapToGrid="0" snapToObjects="1">
      <p:cViewPr varScale="1">
        <p:scale>
          <a:sx n="69" d="100"/>
          <a:sy n="69" d="100"/>
        </p:scale>
        <p:origin x="4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DD95F-5E7A-504B-946F-A1CC7381D21E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2410C-551A-4240-A463-7594F461E724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988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2410C-551A-4240-A463-7594F461E724}" type="slidenum">
              <a:rPr lang="en-VN" smtClean="0"/>
              <a:t>1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38674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4E4AE-C393-45D9-ADD6-EA90E156019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79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6BA6A-5A8B-4F18-8F73-ED2C89455A2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8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4B2B8-BF4C-4036-9685-9BA6743053A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67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3D69F-0AA4-40E8-9AEF-10D07F3714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66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2410C-551A-4240-A463-7594F461E724}" type="slidenum">
              <a:rPr lang="en-VN" smtClean="0"/>
              <a:t>19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707004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A4C5F4E-D73C-2E4E-806F-B079AC055F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83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342E6-F44B-0540-A3E6-AA0F7BEBA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A3698C-E905-FC44-9AD4-93A50FEAD3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B5E83-BCFD-9243-800F-ED147237B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4EAE3-FB46-054D-9CA7-8A8A1011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A3195-3A4D-E044-BE16-62D5BAFFA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0197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DD8F8-0569-4F46-9772-BC669429B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8CE35-A99C-9B4F-BB3F-764345F99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EB52F-78BF-E440-8D31-8CDE8A46E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8E1B3-2C13-F34A-8BA9-03EBDE6C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FBA4C-142D-6E40-9A65-50FBECB7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5602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1EF90-C6C1-1B48-9897-3611C1389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57EA6-F992-8C46-9FC9-FBC0FFFA5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7C4AD-C6A3-CA4F-A386-917FE2B38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7C59C-CDAA-0A4D-A162-CC90EF0BA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53DBA-F478-D749-8A6C-5963954C5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595304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75687-963F-544A-BC75-123E0AC2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FC70C-E604-5948-A151-CDA970FDE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EA330B-7569-DA4E-87F0-7B08E716E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1F1196-92B2-5248-940D-B9542BA3D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8A56D-FA6E-3A45-B361-60C2DF95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3A359-57BD-7648-9E6C-5D686F5E9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541834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5BF74-5DDB-0540-9CF4-5F6F1C6B0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38B87-DF12-E049-9C54-22CB206CA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C9734-0065-7E45-9720-D801DC8F9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CFD9A3-159A-FF46-9191-D84D711BC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720910-3F6F-A543-A7BC-9FEA5956E1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830585-CF89-544C-AA62-09737EF17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393765-9B78-E346-BA51-BF5A5E7CB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728FC3-991F-5643-A931-3386C7EB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125659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898B1-55D4-A646-A261-D196580C4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D2287E-4B14-0945-B658-5191CDC64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C9EB49-072B-8D46-82DB-D8BA50655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0F585-A699-014D-BDE1-535D14BA1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301756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7B0D6D-AE32-714F-A2F4-4BAF0B51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55F1CF-CE44-7B4B-AE98-E62A59A5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ADF54-FB3B-8142-B4F0-E980292F2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9094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76C4D-EC5B-0843-8960-D25A7D0BE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5DDC0-97DC-B54B-A615-591F6FB83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E4DB3-954C-C14D-BAB8-290E81DCA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E22242-0C14-2D4C-86FF-145D5F18C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90D8B-07F5-7849-B8A5-5E353BF2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571BA-CAA8-FC4A-89B4-4DE4FDBB8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73542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C8A09-D161-AA46-AE39-038CAE94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DE2694-C171-C540-BFC1-A1D7C4FD2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22379-0A36-4F42-96B1-CB78CED76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967A1-DC6A-CB44-B023-9711A3ACA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7F7BE1-CFE2-4F4B-BA81-EB323388E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05C805-9437-4E46-B290-20AFD5EB0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14738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F81B8-0852-F74F-BF6F-B2244E72C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4D390-0480-CA4D-A14D-E15A55A38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8FC7C-4F80-364C-A57B-74B02A6E0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526A3-31A2-3641-9F8C-9018D6EC1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D57BD-ECE8-154C-A6F2-B5D367CD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898277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9016D6-1155-2845-86D6-3B0BCDE078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D01A3-0064-BD42-B86B-AD246E8F6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3AF0D-7ADF-9142-B137-E5FF9B160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7F4DF-B76B-FC42-90A1-407512B45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2261D-DD26-9040-9A78-A9ECBA461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778827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6">
            <a:extLst>
              <a:ext uri="{FF2B5EF4-FFF2-40B4-BE49-F238E27FC236}">
                <a16:creationId xmlns:a16="http://schemas.microsoft.com/office/drawing/2014/main" id="{639E02CE-DFE5-134E-8D8B-82604487D7C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030788"/>
            <a:ext cx="11785600" cy="1581150"/>
            <a:chOff x="0" y="5030641"/>
            <a:chExt cx="11784650" cy="1581249"/>
          </a:xfrm>
        </p:grpSpPr>
        <p:grpSp>
          <p:nvGrpSpPr>
            <p:cNvPr id="4" name="Group 37">
              <a:extLst>
                <a:ext uri="{FF2B5EF4-FFF2-40B4-BE49-F238E27FC236}">
                  <a16:creationId xmlns:a16="http://schemas.microsoft.com/office/drawing/2014/main" id="{D30D02A8-F8C0-7140-8070-60D0D99FB8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972494" y="5030641"/>
              <a:ext cx="812156" cy="1343445"/>
              <a:chOff x="10042059" y="85076"/>
              <a:chExt cx="1867634" cy="30893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E9ACB92-BF5E-2744-BBE5-09531152A4A3}"/>
                  </a:ext>
                </a:extLst>
              </p:cNvPr>
              <p:cNvSpPr/>
              <p:nvPr/>
            </p:nvSpPr>
            <p:spPr>
              <a:xfrm rot="16200000" flipH="1">
                <a:off x="9850751" y="275054"/>
                <a:ext cx="2248920" cy="1868965"/>
              </a:xfrm>
              <a:custGeom>
                <a:avLst/>
                <a:gdLst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1734909 w 2254431"/>
                  <a:gd name="connsiteY6" fmla="*/ 1232300 h 1867634"/>
                  <a:gd name="connsiteX7" fmla="*/ 1781182 w 2254431"/>
                  <a:gd name="connsiteY7" fmla="*/ 1232300 h 1867634"/>
                  <a:gd name="connsiteX8" fmla="*/ 1734909 w 2254431"/>
                  <a:gd name="connsiteY8" fmla="*/ 1237163 h 1867634"/>
                  <a:gd name="connsiteX9" fmla="*/ 1734908 w 2254431"/>
                  <a:gd name="connsiteY9" fmla="*/ 633988 h 1867634"/>
                  <a:gd name="connsiteX10" fmla="*/ 2124749 w 2254431"/>
                  <a:gd name="connsiteY10" fmla="*/ 668096 h 1867634"/>
                  <a:gd name="connsiteX11" fmla="*/ 1734908 w 2254431"/>
                  <a:gd name="connsiteY11" fmla="*/ 668096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1734908 w 2254431"/>
                  <a:gd name="connsiteY12" fmla="*/ 668096 h 1867634"/>
                  <a:gd name="connsiteX13" fmla="*/ 2124749 w 2254431"/>
                  <a:gd name="connsiteY13" fmla="*/ 668096 h 1867634"/>
                  <a:gd name="connsiteX14" fmla="*/ 1734908 w 2254431"/>
                  <a:gd name="connsiteY14" fmla="*/ 668096 h 1867634"/>
                  <a:gd name="connsiteX15" fmla="*/ 0 w 2254431"/>
                  <a:gd name="connsiteY15" fmla="*/ 933818 h 1867634"/>
                  <a:gd name="connsiteX16" fmla="*/ 273507 w 2254431"/>
                  <a:gd name="connsiteY16" fmla="*/ 1594126 h 1867634"/>
                  <a:gd name="connsiteX17" fmla="*/ 1594123 w 2254431"/>
                  <a:gd name="connsiteY17" fmla="*/ 1594126 h 1867634"/>
                  <a:gd name="connsiteX18" fmla="*/ 1818102 w 2254431"/>
                  <a:gd name="connsiteY18" fmla="*/ 1370146 h 1867634"/>
                  <a:gd name="connsiteX19" fmla="*/ 2067929 w 2254431"/>
                  <a:gd name="connsiteY19" fmla="*/ 1370150 h 1867634"/>
                  <a:gd name="connsiteX20" fmla="*/ 2249729 w 2254431"/>
                  <a:gd name="connsiteY20" fmla="*/ 1188348 h 1867634"/>
                  <a:gd name="connsiteX21" fmla="*/ 2249729 w 2254431"/>
                  <a:gd name="connsiteY21" fmla="*/ 938520 h 1867634"/>
                  <a:gd name="connsiteX22" fmla="*/ 2254431 w 2254431"/>
                  <a:gd name="connsiteY22" fmla="*/ 933818 h 1867634"/>
                  <a:gd name="connsiteX23" fmla="*/ 2249729 w 2254431"/>
                  <a:gd name="connsiteY23" fmla="*/ 929116 h 1867634"/>
                  <a:gd name="connsiteX24" fmla="*/ 2249729 w 2254431"/>
                  <a:gd name="connsiteY24" fmla="*/ 679292 h 1867634"/>
                  <a:gd name="connsiteX25" fmla="*/ 2067926 w 2254431"/>
                  <a:gd name="connsiteY25" fmla="*/ 497490 h 1867634"/>
                  <a:gd name="connsiteX26" fmla="*/ 1818099 w 2254431"/>
                  <a:gd name="connsiteY26" fmla="*/ 497490 h 1867634"/>
                  <a:gd name="connsiteX27" fmla="*/ 1594123 w 2254431"/>
                  <a:gd name="connsiteY27" fmla="*/ 273510 h 1867634"/>
                  <a:gd name="connsiteX28" fmla="*/ 273507 w 2254431"/>
                  <a:gd name="connsiteY28" fmla="*/ 273510 h 1867634"/>
                  <a:gd name="connsiteX29" fmla="*/ 0 w 2254431"/>
                  <a:gd name="connsiteY29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7163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0 w 2254431"/>
                  <a:gd name="connsiteY11" fmla="*/ 933818 h 1867634"/>
                  <a:gd name="connsiteX12" fmla="*/ 273507 w 2254431"/>
                  <a:gd name="connsiteY12" fmla="*/ 1594126 h 1867634"/>
                  <a:gd name="connsiteX13" fmla="*/ 1594123 w 2254431"/>
                  <a:gd name="connsiteY13" fmla="*/ 1594126 h 1867634"/>
                  <a:gd name="connsiteX14" fmla="*/ 1818102 w 2254431"/>
                  <a:gd name="connsiteY14" fmla="*/ 1370146 h 1867634"/>
                  <a:gd name="connsiteX15" fmla="*/ 2067929 w 2254431"/>
                  <a:gd name="connsiteY15" fmla="*/ 1370150 h 1867634"/>
                  <a:gd name="connsiteX16" fmla="*/ 2249729 w 2254431"/>
                  <a:gd name="connsiteY16" fmla="*/ 1188348 h 1867634"/>
                  <a:gd name="connsiteX17" fmla="*/ 2249729 w 2254431"/>
                  <a:gd name="connsiteY17" fmla="*/ 938520 h 1867634"/>
                  <a:gd name="connsiteX18" fmla="*/ 2254431 w 2254431"/>
                  <a:gd name="connsiteY18" fmla="*/ 933818 h 1867634"/>
                  <a:gd name="connsiteX19" fmla="*/ 2249729 w 2254431"/>
                  <a:gd name="connsiteY19" fmla="*/ 929116 h 1867634"/>
                  <a:gd name="connsiteX20" fmla="*/ 2249729 w 2254431"/>
                  <a:gd name="connsiteY20" fmla="*/ 679292 h 1867634"/>
                  <a:gd name="connsiteX21" fmla="*/ 2067926 w 2254431"/>
                  <a:gd name="connsiteY21" fmla="*/ 497490 h 1867634"/>
                  <a:gd name="connsiteX22" fmla="*/ 1818099 w 2254431"/>
                  <a:gd name="connsiteY22" fmla="*/ 497490 h 1867634"/>
                  <a:gd name="connsiteX23" fmla="*/ 1594123 w 2254431"/>
                  <a:gd name="connsiteY23" fmla="*/ 273510 h 1867634"/>
                  <a:gd name="connsiteX24" fmla="*/ 273507 w 2254431"/>
                  <a:gd name="connsiteY24" fmla="*/ 273510 h 1867634"/>
                  <a:gd name="connsiteX25" fmla="*/ 0 w 2254431"/>
                  <a:gd name="connsiteY25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0 w 2254431"/>
                  <a:gd name="connsiteY8" fmla="*/ 933818 h 1867634"/>
                  <a:gd name="connsiteX9" fmla="*/ 273507 w 2254431"/>
                  <a:gd name="connsiteY9" fmla="*/ 1594126 h 1867634"/>
                  <a:gd name="connsiteX10" fmla="*/ 1594123 w 2254431"/>
                  <a:gd name="connsiteY10" fmla="*/ 1594126 h 1867634"/>
                  <a:gd name="connsiteX11" fmla="*/ 1818102 w 2254431"/>
                  <a:gd name="connsiteY11" fmla="*/ 1370146 h 1867634"/>
                  <a:gd name="connsiteX12" fmla="*/ 2067929 w 2254431"/>
                  <a:gd name="connsiteY12" fmla="*/ 1370150 h 1867634"/>
                  <a:gd name="connsiteX13" fmla="*/ 2249729 w 2254431"/>
                  <a:gd name="connsiteY13" fmla="*/ 1188348 h 1867634"/>
                  <a:gd name="connsiteX14" fmla="*/ 2249729 w 2254431"/>
                  <a:gd name="connsiteY14" fmla="*/ 938520 h 1867634"/>
                  <a:gd name="connsiteX15" fmla="*/ 2254431 w 2254431"/>
                  <a:gd name="connsiteY15" fmla="*/ 933818 h 1867634"/>
                  <a:gd name="connsiteX16" fmla="*/ 2249729 w 2254431"/>
                  <a:gd name="connsiteY16" fmla="*/ 929116 h 1867634"/>
                  <a:gd name="connsiteX17" fmla="*/ 2249729 w 2254431"/>
                  <a:gd name="connsiteY17" fmla="*/ 679292 h 1867634"/>
                  <a:gd name="connsiteX18" fmla="*/ 2067926 w 2254431"/>
                  <a:gd name="connsiteY18" fmla="*/ 497490 h 1867634"/>
                  <a:gd name="connsiteX19" fmla="*/ 1818099 w 2254431"/>
                  <a:gd name="connsiteY19" fmla="*/ 497490 h 1867634"/>
                  <a:gd name="connsiteX20" fmla="*/ 1594123 w 2254431"/>
                  <a:gd name="connsiteY20" fmla="*/ 273510 h 1867634"/>
                  <a:gd name="connsiteX21" fmla="*/ 273507 w 2254431"/>
                  <a:gd name="connsiteY21" fmla="*/ 273510 h 1867634"/>
                  <a:gd name="connsiteX22" fmla="*/ 0 w 2254431"/>
                  <a:gd name="connsiteY22" fmla="*/ 933818 h 1867634"/>
                  <a:gd name="connsiteX0" fmla="*/ 2234976 w 2254431"/>
                  <a:gd name="connsiteY0" fmla="*/ 1140552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2234976 w 2254431"/>
                  <a:gd name="connsiteY6" fmla="*/ 710150 h 1867634"/>
                  <a:gd name="connsiteX7" fmla="*/ 0 w 2254431"/>
                  <a:gd name="connsiteY7" fmla="*/ 933818 h 1867634"/>
                  <a:gd name="connsiteX8" fmla="*/ 273507 w 2254431"/>
                  <a:gd name="connsiteY8" fmla="*/ 1594126 h 1867634"/>
                  <a:gd name="connsiteX9" fmla="*/ 1594123 w 2254431"/>
                  <a:gd name="connsiteY9" fmla="*/ 1594126 h 1867634"/>
                  <a:gd name="connsiteX10" fmla="*/ 1818102 w 2254431"/>
                  <a:gd name="connsiteY10" fmla="*/ 1370146 h 1867634"/>
                  <a:gd name="connsiteX11" fmla="*/ 2067929 w 2254431"/>
                  <a:gd name="connsiteY11" fmla="*/ 1370150 h 1867634"/>
                  <a:gd name="connsiteX12" fmla="*/ 2249729 w 2254431"/>
                  <a:gd name="connsiteY12" fmla="*/ 1188348 h 1867634"/>
                  <a:gd name="connsiteX13" fmla="*/ 2249729 w 2254431"/>
                  <a:gd name="connsiteY13" fmla="*/ 938520 h 1867634"/>
                  <a:gd name="connsiteX14" fmla="*/ 2254431 w 2254431"/>
                  <a:gd name="connsiteY14" fmla="*/ 933818 h 1867634"/>
                  <a:gd name="connsiteX15" fmla="*/ 2249729 w 2254431"/>
                  <a:gd name="connsiteY15" fmla="*/ 929116 h 1867634"/>
                  <a:gd name="connsiteX16" fmla="*/ 2249729 w 2254431"/>
                  <a:gd name="connsiteY16" fmla="*/ 679292 h 1867634"/>
                  <a:gd name="connsiteX17" fmla="*/ 2067926 w 2254431"/>
                  <a:gd name="connsiteY17" fmla="*/ 497490 h 1867634"/>
                  <a:gd name="connsiteX18" fmla="*/ 1818099 w 2254431"/>
                  <a:gd name="connsiteY18" fmla="*/ 497490 h 1867634"/>
                  <a:gd name="connsiteX19" fmla="*/ 1594123 w 2254431"/>
                  <a:gd name="connsiteY19" fmla="*/ 273510 h 1867634"/>
                  <a:gd name="connsiteX20" fmla="*/ 273507 w 2254431"/>
                  <a:gd name="connsiteY20" fmla="*/ 273510 h 1867634"/>
                  <a:gd name="connsiteX21" fmla="*/ 0 w 2254431"/>
                  <a:gd name="connsiteY21" fmla="*/ 933818 h 1867634"/>
                  <a:gd name="connsiteX0" fmla="*/ 2234976 w 2254431"/>
                  <a:gd name="connsiteY0" fmla="*/ 710150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2234976 w 2254431"/>
                  <a:gd name="connsiteY3" fmla="*/ 710150 h 1867634"/>
                  <a:gd name="connsiteX4" fmla="*/ 0 w 2254431"/>
                  <a:gd name="connsiteY4" fmla="*/ 933818 h 1867634"/>
                  <a:gd name="connsiteX5" fmla="*/ 273507 w 2254431"/>
                  <a:gd name="connsiteY5" fmla="*/ 1594126 h 1867634"/>
                  <a:gd name="connsiteX6" fmla="*/ 1594123 w 2254431"/>
                  <a:gd name="connsiteY6" fmla="*/ 1594126 h 1867634"/>
                  <a:gd name="connsiteX7" fmla="*/ 1818102 w 2254431"/>
                  <a:gd name="connsiteY7" fmla="*/ 1370146 h 1867634"/>
                  <a:gd name="connsiteX8" fmla="*/ 2067929 w 2254431"/>
                  <a:gd name="connsiteY8" fmla="*/ 1370150 h 1867634"/>
                  <a:gd name="connsiteX9" fmla="*/ 2249729 w 2254431"/>
                  <a:gd name="connsiteY9" fmla="*/ 1188348 h 1867634"/>
                  <a:gd name="connsiteX10" fmla="*/ 2249729 w 2254431"/>
                  <a:gd name="connsiteY10" fmla="*/ 938520 h 1867634"/>
                  <a:gd name="connsiteX11" fmla="*/ 2254431 w 2254431"/>
                  <a:gd name="connsiteY11" fmla="*/ 933818 h 1867634"/>
                  <a:gd name="connsiteX12" fmla="*/ 2249729 w 2254431"/>
                  <a:gd name="connsiteY12" fmla="*/ 929116 h 1867634"/>
                  <a:gd name="connsiteX13" fmla="*/ 2249729 w 2254431"/>
                  <a:gd name="connsiteY13" fmla="*/ 679292 h 1867634"/>
                  <a:gd name="connsiteX14" fmla="*/ 2067926 w 2254431"/>
                  <a:gd name="connsiteY14" fmla="*/ 497490 h 1867634"/>
                  <a:gd name="connsiteX15" fmla="*/ 1818099 w 2254431"/>
                  <a:gd name="connsiteY15" fmla="*/ 497490 h 1867634"/>
                  <a:gd name="connsiteX16" fmla="*/ 1594123 w 2254431"/>
                  <a:gd name="connsiteY16" fmla="*/ 273510 h 1867634"/>
                  <a:gd name="connsiteX17" fmla="*/ 273507 w 2254431"/>
                  <a:gd name="connsiteY17" fmla="*/ 273510 h 1867634"/>
                  <a:gd name="connsiteX18" fmla="*/ 0 w 2254431"/>
                  <a:gd name="connsiteY18" fmla="*/ 933818 h 1867634"/>
                  <a:gd name="connsiteX0" fmla="*/ 2234976 w 2254431"/>
                  <a:gd name="connsiteY0" fmla="*/ 737448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0 w 2254431"/>
                  <a:gd name="connsiteY3" fmla="*/ 933818 h 1867634"/>
                  <a:gd name="connsiteX4" fmla="*/ 273507 w 2254431"/>
                  <a:gd name="connsiteY4" fmla="*/ 1594126 h 1867634"/>
                  <a:gd name="connsiteX5" fmla="*/ 1594123 w 2254431"/>
                  <a:gd name="connsiteY5" fmla="*/ 1594126 h 1867634"/>
                  <a:gd name="connsiteX6" fmla="*/ 1818102 w 2254431"/>
                  <a:gd name="connsiteY6" fmla="*/ 1370146 h 1867634"/>
                  <a:gd name="connsiteX7" fmla="*/ 2067929 w 2254431"/>
                  <a:gd name="connsiteY7" fmla="*/ 1370150 h 1867634"/>
                  <a:gd name="connsiteX8" fmla="*/ 2249729 w 2254431"/>
                  <a:gd name="connsiteY8" fmla="*/ 1188348 h 1867634"/>
                  <a:gd name="connsiteX9" fmla="*/ 2249729 w 2254431"/>
                  <a:gd name="connsiteY9" fmla="*/ 938520 h 1867634"/>
                  <a:gd name="connsiteX10" fmla="*/ 2254431 w 2254431"/>
                  <a:gd name="connsiteY10" fmla="*/ 933818 h 1867634"/>
                  <a:gd name="connsiteX11" fmla="*/ 2249729 w 2254431"/>
                  <a:gd name="connsiteY11" fmla="*/ 929116 h 1867634"/>
                  <a:gd name="connsiteX12" fmla="*/ 2249729 w 2254431"/>
                  <a:gd name="connsiteY12" fmla="*/ 679292 h 1867634"/>
                  <a:gd name="connsiteX13" fmla="*/ 2067926 w 2254431"/>
                  <a:gd name="connsiteY13" fmla="*/ 497490 h 1867634"/>
                  <a:gd name="connsiteX14" fmla="*/ 1818099 w 2254431"/>
                  <a:gd name="connsiteY14" fmla="*/ 497490 h 1867634"/>
                  <a:gd name="connsiteX15" fmla="*/ 1594123 w 2254431"/>
                  <a:gd name="connsiteY15" fmla="*/ 273510 h 1867634"/>
                  <a:gd name="connsiteX16" fmla="*/ 273507 w 2254431"/>
                  <a:gd name="connsiteY16" fmla="*/ 273510 h 1867634"/>
                  <a:gd name="connsiteX17" fmla="*/ 0 w 2254431"/>
                  <a:gd name="connsiteY17" fmla="*/ 933818 h 1867634"/>
                  <a:gd name="connsiteX0" fmla="*/ 0 w 2254431"/>
                  <a:gd name="connsiteY0" fmla="*/ 933818 h 1867634"/>
                  <a:gd name="connsiteX1" fmla="*/ 273507 w 2254431"/>
                  <a:gd name="connsiteY1" fmla="*/ 1594126 h 1867634"/>
                  <a:gd name="connsiteX2" fmla="*/ 1594123 w 2254431"/>
                  <a:gd name="connsiteY2" fmla="*/ 1594126 h 1867634"/>
                  <a:gd name="connsiteX3" fmla="*/ 1818102 w 2254431"/>
                  <a:gd name="connsiteY3" fmla="*/ 1370146 h 1867634"/>
                  <a:gd name="connsiteX4" fmla="*/ 2067929 w 2254431"/>
                  <a:gd name="connsiteY4" fmla="*/ 1370150 h 1867634"/>
                  <a:gd name="connsiteX5" fmla="*/ 2249729 w 2254431"/>
                  <a:gd name="connsiteY5" fmla="*/ 1188348 h 1867634"/>
                  <a:gd name="connsiteX6" fmla="*/ 2249729 w 2254431"/>
                  <a:gd name="connsiteY6" fmla="*/ 938520 h 1867634"/>
                  <a:gd name="connsiteX7" fmla="*/ 2254431 w 2254431"/>
                  <a:gd name="connsiteY7" fmla="*/ 933818 h 1867634"/>
                  <a:gd name="connsiteX8" fmla="*/ 2249729 w 2254431"/>
                  <a:gd name="connsiteY8" fmla="*/ 929116 h 1867634"/>
                  <a:gd name="connsiteX9" fmla="*/ 2249729 w 2254431"/>
                  <a:gd name="connsiteY9" fmla="*/ 679292 h 1867634"/>
                  <a:gd name="connsiteX10" fmla="*/ 2067926 w 2254431"/>
                  <a:gd name="connsiteY10" fmla="*/ 497490 h 1867634"/>
                  <a:gd name="connsiteX11" fmla="*/ 1818099 w 2254431"/>
                  <a:gd name="connsiteY11" fmla="*/ 497490 h 1867634"/>
                  <a:gd name="connsiteX12" fmla="*/ 1594123 w 2254431"/>
                  <a:gd name="connsiteY12" fmla="*/ 273510 h 1867634"/>
                  <a:gd name="connsiteX13" fmla="*/ 273507 w 2254431"/>
                  <a:gd name="connsiteY13" fmla="*/ 273510 h 1867634"/>
                  <a:gd name="connsiteX14" fmla="*/ 0 w 2254431"/>
                  <a:gd name="connsiteY14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38520 h 1867634"/>
                  <a:gd name="connsiteX7" fmla="*/ 2249729 w 2249729"/>
                  <a:gd name="connsiteY7" fmla="*/ 929116 h 1867634"/>
                  <a:gd name="connsiteX8" fmla="*/ 2249729 w 2249729"/>
                  <a:gd name="connsiteY8" fmla="*/ 679292 h 1867634"/>
                  <a:gd name="connsiteX9" fmla="*/ 2067926 w 2249729"/>
                  <a:gd name="connsiteY9" fmla="*/ 497490 h 1867634"/>
                  <a:gd name="connsiteX10" fmla="*/ 1818099 w 2249729"/>
                  <a:gd name="connsiteY10" fmla="*/ 497490 h 1867634"/>
                  <a:gd name="connsiteX11" fmla="*/ 1594123 w 2249729"/>
                  <a:gd name="connsiteY11" fmla="*/ 273510 h 1867634"/>
                  <a:gd name="connsiteX12" fmla="*/ 273507 w 2249729"/>
                  <a:gd name="connsiteY12" fmla="*/ 273510 h 1867634"/>
                  <a:gd name="connsiteX13" fmla="*/ 0 w 2249729"/>
                  <a:gd name="connsiteY13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29116 h 1867634"/>
                  <a:gd name="connsiteX7" fmla="*/ 2249729 w 2249729"/>
                  <a:gd name="connsiteY7" fmla="*/ 679292 h 1867634"/>
                  <a:gd name="connsiteX8" fmla="*/ 2067926 w 2249729"/>
                  <a:gd name="connsiteY8" fmla="*/ 497490 h 1867634"/>
                  <a:gd name="connsiteX9" fmla="*/ 1818099 w 2249729"/>
                  <a:gd name="connsiteY9" fmla="*/ 497490 h 1867634"/>
                  <a:gd name="connsiteX10" fmla="*/ 1594123 w 2249729"/>
                  <a:gd name="connsiteY10" fmla="*/ 273510 h 1867634"/>
                  <a:gd name="connsiteX11" fmla="*/ 273507 w 2249729"/>
                  <a:gd name="connsiteY11" fmla="*/ 273510 h 1867634"/>
                  <a:gd name="connsiteX12" fmla="*/ 0 w 2249729"/>
                  <a:gd name="connsiteY12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679292 h 1867634"/>
                  <a:gd name="connsiteX7" fmla="*/ 2067926 w 2249729"/>
                  <a:gd name="connsiteY7" fmla="*/ 497490 h 1867634"/>
                  <a:gd name="connsiteX8" fmla="*/ 1818099 w 2249729"/>
                  <a:gd name="connsiteY8" fmla="*/ 497490 h 1867634"/>
                  <a:gd name="connsiteX9" fmla="*/ 1594123 w 2249729"/>
                  <a:gd name="connsiteY9" fmla="*/ 273510 h 1867634"/>
                  <a:gd name="connsiteX10" fmla="*/ 273507 w 2249729"/>
                  <a:gd name="connsiteY10" fmla="*/ 273510 h 1867634"/>
                  <a:gd name="connsiteX11" fmla="*/ 0 w 2249729"/>
                  <a:gd name="connsiteY11" fmla="*/ 933818 h 186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49729" h="1867634">
                    <a:moveTo>
                      <a:pt x="0" y="933818"/>
                    </a:moveTo>
                    <a:cubicBezTo>
                      <a:pt x="0" y="1172804"/>
                      <a:pt x="91169" y="1411786"/>
                      <a:pt x="273507" y="1594126"/>
                    </a:cubicBezTo>
                    <a:cubicBezTo>
                      <a:pt x="638186" y="1958804"/>
                      <a:pt x="1229447" y="1958804"/>
                      <a:pt x="1594123" y="1594126"/>
                    </a:cubicBezTo>
                    <a:lnTo>
                      <a:pt x="1818102" y="1370146"/>
                    </a:lnTo>
                    <a:lnTo>
                      <a:pt x="2067929" y="1370150"/>
                    </a:lnTo>
                    <a:cubicBezTo>
                      <a:pt x="2168336" y="1370146"/>
                      <a:pt x="2249729" y="1288752"/>
                      <a:pt x="2249729" y="1188348"/>
                    </a:cubicBezTo>
                    <a:lnTo>
                      <a:pt x="2249729" y="679292"/>
                    </a:lnTo>
                    <a:cubicBezTo>
                      <a:pt x="2249729" y="578884"/>
                      <a:pt x="2168334" y="497490"/>
                      <a:pt x="2067926" y="497490"/>
                    </a:cubicBezTo>
                    <a:lnTo>
                      <a:pt x="1818099" y="497490"/>
                    </a:lnTo>
                    <a:lnTo>
                      <a:pt x="1594123" y="273510"/>
                    </a:lnTo>
                    <a:cubicBezTo>
                      <a:pt x="1229444" y="-91169"/>
                      <a:pt x="638186" y="-91169"/>
                      <a:pt x="273507" y="273510"/>
                    </a:cubicBezTo>
                    <a:cubicBezTo>
                      <a:pt x="91169" y="455848"/>
                      <a:pt x="0" y="694834"/>
                      <a:pt x="0" y="933818"/>
                    </a:cubicBezTo>
                    <a:close/>
                  </a:path>
                </a:pathLst>
              </a:custGeom>
              <a:solidFill>
                <a:schemeClr val="bg1"/>
              </a:solidFill>
              <a:ln w="444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13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3BC9B61-1201-6947-85A4-6620B9111023}"/>
                  </a:ext>
                </a:extLst>
              </p:cNvPr>
              <p:cNvSpPr/>
              <p:nvPr/>
            </p:nvSpPr>
            <p:spPr>
              <a:xfrm>
                <a:off x="10571243" y="2487332"/>
                <a:ext cx="807938" cy="686359"/>
              </a:xfrm>
              <a:custGeom>
                <a:avLst/>
                <a:gdLst>
                  <a:gd name="connsiteX0" fmla="*/ 184600 w 805532"/>
                  <a:gd name="connsiteY0" fmla="*/ 520107 h 687929"/>
                  <a:gd name="connsiteX1" fmla="*/ 620929 w 805532"/>
                  <a:gd name="connsiteY1" fmla="*/ 520110 h 687929"/>
                  <a:gd name="connsiteX2" fmla="*/ 704838 w 805532"/>
                  <a:gd name="connsiteY2" fmla="*/ 604019 h 687929"/>
                  <a:gd name="connsiteX3" fmla="*/ 620926 w 805532"/>
                  <a:gd name="connsiteY3" fmla="*/ 687929 h 687929"/>
                  <a:gd name="connsiteX4" fmla="*/ 184600 w 805532"/>
                  <a:gd name="connsiteY4" fmla="*/ 687926 h 687929"/>
                  <a:gd name="connsiteX5" fmla="*/ 100691 w 805532"/>
                  <a:gd name="connsiteY5" fmla="*/ 604019 h 687929"/>
                  <a:gd name="connsiteX6" fmla="*/ 184600 w 805532"/>
                  <a:gd name="connsiteY6" fmla="*/ 520107 h 687929"/>
                  <a:gd name="connsiteX7" fmla="*/ 117472 w 805532"/>
                  <a:gd name="connsiteY7" fmla="*/ 260053 h 687929"/>
                  <a:gd name="connsiteX8" fmla="*/ 688057 w 805532"/>
                  <a:gd name="connsiteY8" fmla="*/ 260053 h 687929"/>
                  <a:gd name="connsiteX9" fmla="*/ 771967 w 805532"/>
                  <a:gd name="connsiteY9" fmla="*/ 343963 h 687929"/>
                  <a:gd name="connsiteX10" fmla="*/ 688057 w 805532"/>
                  <a:gd name="connsiteY10" fmla="*/ 427875 h 687929"/>
                  <a:gd name="connsiteX11" fmla="*/ 117472 w 805532"/>
                  <a:gd name="connsiteY11" fmla="*/ 427872 h 687929"/>
                  <a:gd name="connsiteX12" fmla="*/ 33563 w 805532"/>
                  <a:gd name="connsiteY12" fmla="*/ 343963 h 687929"/>
                  <a:gd name="connsiteX13" fmla="*/ 117472 w 805532"/>
                  <a:gd name="connsiteY13" fmla="*/ 260053 h 687929"/>
                  <a:gd name="connsiteX14" fmla="*/ 83910 w 805532"/>
                  <a:gd name="connsiteY14" fmla="*/ 0 h 687929"/>
                  <a:gd name="connsiteX15" fmla="*/ 721623 w 805532"/>
                  <a:gd name="connsiteY15" fmla="*/ 0 h 687929"/>
                  <a:gd name="connsiteX16" fmla="*/ 805532 w 805532"/>
                  <a:gd name="connsiteY16" fmla="*/ 83910 h 687929"/>
                  <a:gd name="connsiteX17" fmla="*/ 805529 w 805532"/>
                  <a:gd name="connsiteY17" fmla="*/ 83910 h 687929"/>
                  <a:gd name="connsiteX18" fmla="*/ 721620 w 805532"/>
                  <a:gd name="connsiteY18" fmla="*/ 167819 h 687929"/>
                  <a:gd name="connsiteX19" fmla="*/ 83910 w 805532"/>
                  <a:gd name="connsiteY19" fmla="*/ 167819 h 687929"/>
                  <a:gd name="connsiteX20" fmla="*/ 0 w 805532"/>
                  <a:gd name="connsiteY20" fmla="*/ 83910 h 687929"/>
                  <a:gd name="connsiteX21" fmla="*/ 83910 w 805532"/>
                  <a:gd name="connsiteY21" fmla="*/ 0 h 68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5532" h="687929">
                    <a:moveTo>
                      <a:pt x="184600" y="520107"/>
                    </a:moveTo>
                    <a:lnTo>
                      <a:pt x="620929" y="520110"/>
                    </a:lnTo>
                    <a:cubicBezTo>
                      <a:pt x="667269" y="520110"/>
                      <a:pt x="704838" y="557676"/>
                      <a:pt x="704838" y="604019"/>
                    </a:cubicBezTo>
                    <a:cubicBezTo>
                      <a:pt x="704838" y="650360"/>
                      <a:pt x="667269" y="687929"/>
                      <a:pt x="620926" y="687929"/>
                    </a:cubicBezTo>
                    <a:lnTo>
                      <a:pt x="184600" y="687926"/>
                    </a:lnTo>
                    <a:cubicBezTo>
                      <a:pt x="138257" y="687926"/>
                      <a:pt x="100691" y="650360"/>
                      <a:pt x="100691" y="604019"/>
                    </a:cubicBezTo>
                    <a:cubicBezTo>
                      <a:pt x="100691" y="557676"/>
                      <a:pt x="138257" y="520107"/>
                      <a:pt x="184600" y="520107"/>
                    </a:cubicBezTo>
                    <a:close/>
                    <a:moveTo>
                      <a:pt x="117472" y="260053"/>
                    </a:moveTo>
                    <a:lnTo>
                      <a:pt x="688057" y="260053"/>
                    </a:lnTo>
                    <a:cubicBezTo>
                      <a:pt x="734401" y="260053"/>
                      <a:pt x="771967" y="297622"/>
                      <a:pt x="771967" y="343963"/>
                    </a:cubicBezTo>
                    <a:cubicBezTo>
                      <a:pt x="771967" y="390306"/>
                      <a:pt x="734398" y="427875"/>
                      <a:pt x="688057" y="427875"/>
                    </a:cubicBezTo>
                    <a:lnTo>
                      <a:pt x="117472" y="427872"/>
                    </a:lnTo>
                    <a:cubicBezTo>
                      <a:pt x="71132" y="427872"/>
                      <a:pt x="33566" y="390306"/>
                      <a:pt x="33563" y="343963"/>
                    </a:cubicBezTo>
                    <a:cubicBezTo>
                      <a:pt x="33566" y="297622"/>
                      <a:pt x="71132" y="260053"/>
                      <a:pt x="117472" y="260053"/>
                    </a:cubicBezTo>
                    <a:close/>
                    <a:moveTo>
                      <a:pt x="83910" y="0"/>
                    </a:moveTo>
                    <a:lnTo>
                      <a:pt x="721623" y="0"/>
                    </a:lnTo>
                    <a:cubicBezTo>
                      <a:pt x="767963" y="0"/>
                      <a:pt x="805532" y="37569"/>
                      <a:pt x="805532" y="83910"/>
                    </a:cubicBezTo>
                    <a:lnTo>
                      <a:pt x="805529" y="83910"/>
                    </a:lnTo>
                    <a:cubicBezTo>
                      <a:pt x="805529" y="130253"/>
                      <a:pt x="767963" y="167819"/>
                      <a:pt x="721620" y="167819"/>
                    </a:cubicBezTo>
                    <a:lnTo>
                      <a:pt x="83910" y="167819"/>
                    </a:lnTo>
                    <a:cubicBezTo>
                      <a:pt x="37569" y="167819"/>
                      <a:pt x="0" y="130253"/>
                      <a:pt x="0" y="83910"/>
                    </a:cubicBezTo>
                    <a:cubicBezTo>
                      <a:pt x="0" y="37566"/>
                      <a:pt x="37569" y="0"/>
                      <a:pt x="8391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9E6C0DF-42A1-2841-8ED5-7764A9CD45D1}"/>
                  </a:ext>
                </a:extLst>
              </p:cNvPr>
              <p:cNvSpPr/>
              <p:nvPr/>
            </p:nvSpPr>
            <p:spPr>
              <a:xfrm>
                <a:off x="10605311" y="1030644"/>
                <a:ext cx="764135" cy="1314304"/>
              </a:xfrm>
              <a:custGeom>
                <a:avLst/>
                <a:gdLst>
                  <a:gd name="connsiteX0" fmla="*/ 1028878 w 3847556"/>
                  <a:gd name="connsiteY0" fmla="*/ 0 h 6633998"/>
                  <a:gd name="connsiteX1" fmla="*/ 1293726 w 3847556"/>
                  <a:gd name="connsiteY1" fmla="*/ 264865 h 6633998"/>
                  <a:gd name="connsiteX2" fmla="*/ 1293726 w 3847556"/>
                  <a:gd name="connsiteY2" fmla="*/ 664770 h 6633998"/>
                  <a:gd name="connsiteX3" fmla="*/ 1656529 w 3847556"/>
                  <a:gd name="connsiteY3" fmla="*/ 664770 h 6633998"/>
                  <a:gd name="connsiteX4" fmla="*/ 1656545 w 3847556"/>
                  <a:gd name="connsiteY4" fmla="*/ 264865 h 6633998"/>
                  <a:gd name="connsiteX5" fmla="*/ 1921394 w 3847556"/>
                  <a:gd name="connsiteY5" fmla="*/ 0 h 6633998"/>
                  <a:gd name="connsiteX6" fmla="*/ 2186253 w 3847556"/>
                  <a:gd name="connsiteY6" fmla="*/ 264865 h 6633998"/>
                  <a:gd name="connsiteX7" fmla="*/ 2186253 w 3847556"/>
                  <a:gd name="connsiteY7" fmla="*/ 664770 h 6633998"/>
                  <a:gd name="connsiteX8" fmla="*/ 2549056 w 3847556"/>
                  <a:gd name="connsiteY8" fmla="*/ 664770 h 6633998"/>
                  <a:gd name="connsiteX9" fmla="*/ 2549056 w 3847556"/>
                  <a:gd name="connsiteY9" fmla="*/ 264865 h 6633998"/>
                  <a:gd name="connsiteX10" fmla="*/ 2813921 w 3847556"/>
                  <a:gd name="connsiteY10" fmla="*/ 0 h 6633998"/>
                  <a:gd name="connsiteX11" fmla="*/ 3078781 w 3847556"/>
                  <a:gd name="connsiteY11" fmla="*/ 264865 h 6633998"/>
                  <a:gd name="connsiteX12" fmla="*/ 3078764 w 3847556"/>
                  <a:gd name="connsiteY12" fmla="*/ 664770 h 6633998"/>
                  <a:gd name="connsiteX13" fmla="*/ 3512447 w 3847556"/>
                  <a:gd name="connsiteY13" fmla="*/ 664770 h 6633998"/>
                  <a:gd name="connsiteX14" fmla="*/ 3520693 w 3847556"/>
                  <a:gd name="connsiteY14" fmla="*/ 668198 h 6633998"/>
                  <a:gd name="connsiteX15" fmla="*/ 3610357 w 3847556"/>
                  <a:gd name="connsiteY15" fmla="*/ 641623 h 6633998"/>
                  <a:gd name="connsiteX16" fmla="*/ 3846084 w 3847556"/>
                  <a:gd name="connsiteY16" fmla="*/ 932715 h 6633998"/>
                  <a:gd name="connsiteX17" fmla="*/ 3273917 w 3847556"/>
                  <a:gd name="connsiteY17" fmla="*/ 6376417 h 6633998"/>
                  <a:gd name="connsiteX18" fmla="*/ 2982826 w 3847556"/>
                  <a:gd name="connsiteY18" fmla="*/ 6612116 h 6633998"/>
                  <a:gd name="connsiteX19" fmla="*/ 2747105 w 3847556"/>
                  <a:gd name="connsiteY19" fmla="*/ 6321024 h 6633998"/>
                  <a:gd name="connsiteX20" fmla="*/ 3304490 w 3847556"/>
                  <a:gd name="connsiteY20" fmla="*/ 1017914 h 6633998"/>
                  <a:gd name="connsiteX21" fmla="*/ 3078764 w 3847556"/>
                  <a:gd name="connsiteY21" fmla="*/ 1017930 h 6633998"/>
                  <a:gd name="connsiteX22" fmla="*/ 3078764 w 3847556"/>
                  <a:gd name="connsiteY22" fmla="*/ 1417857 h 6633998"/>
                  <a:gd name="connsiteX23" fmla="*/ 2813921 w 3847556"/>
                  <a:gd name="connsiteY23" fmla="*/ 1682700 h 6633998"/>
                  <a:gd name="connsiteX24" fmla="*/ 2549056 w 3847556"/>
                  <a:gd name="connsiteY24" fmla="*/ 1417841 h 6633998"/>
                  <a:gd name="connsiteX25" fmla="*/ 2549056 w 3847556"/>
                  <a:gd name="connsiteY25" fmla="*/ 1017930 h 6633998"/>
                  <a:gd name="connsiteX26" fmla="*/ 2186253 w 3847556"/>
                  <a:gd name="connsiteY26" fmla="*/ 1017930 h 6633998"/>
                  <a:gd name="connsiteX27" fmla="*/ 2186237 w 3847556"/>
                  <a:gd name="connsiteY27" fmla="*/ 1417841 h 6633998"/>
                  <a:gd name="connsiteX28" fmla="*/ 1921394 w 3847556"/>
                  <a:gd name="connsiteY28" fmla="*/ 1682700 h 6633998"/>
                  <a:gd name="connsiteX29" fmla="*/ 1656529 w 3847556"/>
                  <a:gd name="connsiteY29" fmla="*/ 1417841 h 6633998"/>
                  <a:gd name="connsiteX30" fmla="*/ 1656529 w 3847556"/>
                  <a:gd name="connsiteY30" fmla="*/ 1017930 h 6633998"/>
                  <a:gd name="connsiteX31" fmla="*/ 1293726 w 3847556"/>
                  <a:gd name="connsiteY31" fmla="*/ 1017930 h 6633998"/>
                  <a:gd name="connsiteX32" fmla="*/ 1293726 w 3847556"/>
                  <a:gd name="connsiteY32" fmla="*/ 1417841 h 6633998"/>
                  <a:gd name="connsiteX33" fmla="*/ 1216149 w 3847556"/>
                  <a:gd name="connsiteY33" fmla="*/ 1605128 h 6633998"/>
                  <a:gd name="connsiteX34" fmla="*/ 1028872 w 3847556"/>
                  <a:gd name="connsiteY34" fmla="*/ 1682700 h 6633998"/>
                  <a:gd name="connsiteX35" fmla="*/ 841580 w 3847556"/>
                  <a:gd name="connsiteY35" fmla="*/ 1605122 h 6633998"/>
                  <a:gd name="connsiteX36" fmla="*/ 764018 w 3847556"/>
                  <a:gd name="connsiteY36" fmla="*/ 1417841 h 6633998"/>
                  <a:gd name="connsiteX37" fmla="*/ 764018 w 3847556"/>
                  <a:gd name="connsiteY37" fmla="*/ 1017914 h 6633998"/>
                  <a:gd name="connsiteX38" fmla="*/ 539645 w 3847556"/>
                  <a:gd name="connsiteY38" fmla="*/ 1017930 h 6633998"/>
                  <a:gd name="connsiteX39" fmla="*/ 1005791 w 3847556"/>
                  <a:gd name="connsiteY39" fmla="*/ 6346040 h 6633998"/>
                  <a:gd name="connsiteX40" fmla="*/ 765023 w 3847556"/>
                  <a:gd name="connsiteY40" fmla="*/ 6632976 h 6633998"/>
                  <a:gd name="connsiteX41" fmla="*/ 478087 w 3847556"/>
                  <a:gd name="connsiteY41" fmla="*/ 6392208 h 6633998"/>
                  <a:gd name="connsiteX42" fmla="*/ 1023 w 3847556"/>
                  <a:gd name="connsiteY42" fmla="*/ 939358 h 6633998"/>
                  <a:gd name="connsiteX43" fmla="*/ 241807 w 3847556"/>
                  <a:gd name="connsiteY43" fmla="*/ 652422 h 6633998"/>
                  <a:gd name="connsiteX44" fmla="*/ 311187 w 3847556"/>
                  <a:gd name="connsiteY44" fmla="*/ 674309 h 6633998"/>
                  <a:gd name="connsiteX45" fmla="*/ 334193 w 3847556"/>
                  <a:gd name="connsiteY45" fmla="*/ 664770 h 6633998"/>
                  <a:gd name="connsiteX46" fmla="*/ 764018 w 3847556"/>
                  <a:gd name="connsiteY46" fmla="*/ 664770 h 6633998"/>
                  <a:gd name="connsiteX47" fmla="*/ 764018 w 3847556"/>
                  <a:gd name="connsiteY47" fmla="*/ 264865 h 6633998"/>
                  <a:gd name="connsiteX48" fmla="*/ 1028878 w 3847556"/>
                  <a:gd name="connsiteY48" fmla="*/ 0 h 663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847556" h="6633998">
                    <a:moveTo>
                      <a:pt x="1028878" y="0"/>
                    </a:moveTo>
                    <a:cubicBezTo>
                      <a:pt x="1175157" y="0"/>
                      <a:pt x="1293726" y="118591"/>
                      <a:pt x="1293726" y="264865"/>
                    </a:cubicBezTo>
                    <a:lnTo>
                      <a:pt x="1293726" y="664770"/>
                    </a:lnTo>
                    <a:lnTo>
                      <a:pt x="1656529" y="664770"/>
                    </a:lnTo>
                    <a:lnTo>
                      <a:pt x="1656545" y="264865"/>
                    </a:lnTo>
                    <a:cubicBezTo>
                      <a:pt x="1656529" y="118591"/>
                      <a:pt x="1775115" y="17"/>
                      <a:pt x="1921394" y="0"/>
                    </a:cubicBezTo>
                    <a:cubicBezTo>
                      <a:pt x="2067668" y="17"/>
                      <a:pt x="2186237" y="118591"/>
                      <a:pt x="2186253" y="264865"/>
                    </a:cubicBezTo>
                    <a:lnTo>
                      <a:pt x="2186253" y="664770"/>
                    </a:lnTo>
                    <a:lnTo>
                      <a:pt x="2549056" y="664770"/>
                    </a:lnTo>
                    <a:lnTo>
                      <a:pt x="2549056" y="264865"/>
                    </a:lnTo>
                    <a:cubicBezTo>
                      <a:pt x="2549056" y="118575"/>
                      <a:pt x="2667642" y="0"/>
                      <a:pt x="2813921" y="0"/>
                    </a:cubicBezTo>
                    <a:cubicBezTo>
                      <a:pt x="2960211" y="0"/>
                      <a:pt x="3078781" y="118591"/>
                      <a:pt x="3078781" y="264865"/>
                    </a:cubicBezTo>
                    <a:lnTo>
                      <a:pt x="3078764" y="664770"/>
                    </a:lnTo>
                    <a:lnTo>
                      <a:pt x="3512447" y="664770"/>
                    </a:lnTo>
                    <a:lnTo>
                      <a:pt x="3520693" y="668198"/>
                    </a:lnTo>
                    <a:cubicBezTo>
                      <a:pt x="3545659" y="640863"/>
                      <a:pt x="3577628" y="638174"/>
                      <a:pt x="3610357" y="641623"/>
                    </a:cubicBezTo>
                    <a:cubicBezTo>
                      <a:pt x="3755838" y="656915"/>
                      <a:pt x="3861375" y="787234"/>
                      <a:pt x="3846084" y="932715"/>
                    </a:cubicBezTo>
                    <a:cubicBezTo>
                      <a:pt x="3655380" y="2747282"/>
                      <a:pt x="3464643" y="4561839"/>
                      <a:pt x="3273917" y="6376417"/>
                    </a:cubicBezTo>
                    <a:cubicBezTo>
                      <a:pt x="3258626" y="6521887"/>
                      <a:pt x="3128312" y="6627419"/>
                      <a:pt x="2982826" y="6612116"/>
                    </a:cubicBezTo>
                    <a:cubicBezTo>
                      <a:pt x="2837361" y="6596835"/>
                      <a:pt x="2731824" y="6466505"/>
                      <a:pt x="2747105" y="6321024"/>
                    </a:cubicBezTo>
                    <a:lnTo>
                      <a:pt x="3304490" y="1017914"/>
                    </a:lnTo>
                    <a:lnTo>
                      <a:pt x="3078764" y="1017930"/>
                    </a:lnTo>
                    <a:cubicBezTo>
                      <a:pt x="3078764" y="1151232"/>
                      <a:pt x="3078764" y="1284539"/>
                      <a:pt x="3078764" y="1417857"/>
                    </a:cubicBezTo>
                    <a:cubicBezTo>
                      <a:pt x="3078764" y="1564114"/>
                      <a:pt x="2960195" y="1682700"/>
                      <a:pt x="2813921" y="1682700"/>
                    </a:cubicBezTo>
                    <a:cubicBezTo>
                      <a:pt x="2667631" y="1682700"/>
                      <a:pt x="2549056" y="1564131"/>
                      <a:pt x="2549056" y="1417841"/>
                    </a:cubicBezTo>
                    <a:lnTo>
                      <a:pt x="2549056" y="1017930"/>
                    </a:lnTo>
                    <a:lnTo>
                      <a:pt x="2186253" y="1017930"/>
                    </a:lnTo>
                    <a:cubicBezTo>
                      <a:pt x="2186237" y="1151221"/>
                      <a:pt x="2186237" y="1284555"/>
                      <a:pt x="2186237" y="1417841"/>
                    </a:cubicBezTo>
                    <a:cubicBezTo>
                      <a:pt x="2186237" y="1564131"/>
                      <a:pt x="2067651" y="1682700"/>
                      <a:pt x="1921394" y="1682700"/>
                    </a:cubicBezTo>
                    <a:cubicBezTo>
                      <a:pt x="1775115" y="1682700"/>
                      <a:pt x="1656529" y="1564131"/>
                      <a:pt x="1656529" y="1417841"/>
                    </a:cubicBezTo>
                    <a:lnTo>
                      <a:pt x="1656529" y="1017930"/>
                    </a:lnTo>
                    <a:lnTo>
                      <a:pt x="1293726" y="1017930"/>
                    </a:lnTo>
                    <a:cubicBezTo>
                      <a:pt x="1293710" y="1151221"/>
                      <a:pt x="1293726" y="1284539"/>
                      <a:pt x="1293726" y="1417841"/>
                    </a:cubicBezTo>
                    <a:cubicBezTo>
                      <a:pt x="1293726" y="1490986"/>
                      <a:pt x="1264077" y="1557199"/>
                      <a:pt x="1216149" y="1605128"/>
                    </a:cubicBezTo>
                    <a:lnTo>
                      <a:pt x="1028872" y="1682700"/>
                    </a:lnTo>
                    <a:lnTo>
                      <a:pt x="841580" y="1605122"/>
                    </a:lnTo>
                    <a:cubicBezTo>
                      <a:pt x="793651" y="1557199"/>
                      <a:pt x="764007" y="1490986"/>
                      <a:pt x="764018" y="1417841"/>
                    </a:cubicBezTo>
                    <a:lnTo>
                      <a:pt x="764018" y="1017914"/>
                    </a:lnTo>
                    <a:lnTo>
                      <a:pt x="539645" y="1017930"/>
                    </a:lnTo>
                    <a:cubicBezTo>
                      <a:pt x="695040" y="2793967"/>
                      <a:pt x="850418" y="4570003"/>
                      <a:pt x="1005791" y="6346040"/>
                    </a:cubicBezTo>
                    <a:cubicBezTo>
                      <a:pt x="1018529" y="6491754"/>
                      <a:pt x="910743" y="6620221"/>
                      <a:pt x="765023" y="6632976"/>
                    </a:cubicBezTo>
                    <a:cubicBezTo>
                      <a:pt x="619293" y="6645714"/>
                      <a:pt x="490842" y="6537928"/>
                      <a:pt x="478087" y="6392208"/>
                    </a:cubicBezTo>
                    <a:lnTo>
                      <a:pt x="1023" y="939358"/>
                    </a:lnTo>
                    <a:cubicBezTo>
                      <a:pt x="-11716" y="793639"/>
                      <a:pt x="96076" y="665177"/>
                      <a:pt x="241807" y="652422"/>
                    </a:cubicBezTo>
                    <a:lnTo>
                      <a:pt x="311187" y="674309"/>
                    </a:lnTo>
                    <a:cubicBezTo>
                      <a:pt x="317983" y="665335"/>
                      <a:pt x="326028" y="664770"/>
                      <a:pt x="334193" y="664770"/>
                    </a:cubicBezTo>
                    <a:lnTo>
                      <a:pt x="764018" y="664770"/>
                    </a:lnTo>
                    <a:lnTo>
                      <a:pt x="764018" y="264865"/>
                    </a:lnTo>
                    <a:cubicBezTo>
                      <a:pt x="764018" y="118591"/>
                      <a:pt x="882588" y="0"/>
                      <a:pt x="1028878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/>
              </a:p>
            </p:txBody>
          </p:sp>
        </p:grpSp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551AA77-2331-2344-AF69-6CD9E4C799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374086"/>
              <a:ext cx="11401431" cy="237804"/>
              <a:chOff x="0" y="6374086"/>
              <a:chExt cx="11401431" cy="23780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9234D1-AD1D-9641-8634-777712C13995}"/>
                  </a:ext>
                </a:extLst>
              </p:cNvPr>
              <p:cNvSpPr/>
              <p:nvPr/>
            </p:nvSpPr>
            <p:spPr>
              <a:xfrm>
                <a:off x="0" y="6565849"/>
                <a:ext cx="11310554" cy="4604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9C3F84F-FEE7-2B46-BF3D-182C933EC8D0}"/>
                  </a:ext>
                </a:extLst>
              </p:cNvPr>
              <p:cNvSpPr/>
              <p:nvPr/>
            </p:nvSpPr>
            <p:spPr>
              <a:xfrm>
                <a:off x="11355001" y="6373750"/>
                <a:ext cx="46563" cy="15558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/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F4CCC54B-4305-D646-BACA-6274F24B3792}"/>
                  </a:ext>
                </a:extLst>
              </p:cNvPr>
              <p:cNvSpPr/>
              <p:nvPr/>
            </p:nvSpPr>
            <p:spPr>
              <a:xfrm>
                <a:off x="11230127" y="6440429"/>
                <a:ext cx="171437" cy="171461"/>
              </a:xfrm>
              <a:prstGeom prst="blockArc">
                <a:avLst>
                  <a:gd name="adj1" fmla="val 21339429"/>
                  <a:gd name="adj2" fmla="val 6091498"/>
                  <a:gd name="adj3" fmla="val 2709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7196522"/>
      </p:ext>
    </p:extLst>
  </p:cSld>
  <p:clrMapOvr>
    <a:masterClrMapping/>
  </p:clrMapOvr>
  <p:transition spd="med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73765" y="934278"/>
            <a:ext cx="11473070" cy="756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73765" y="1825625"/>
            <a:ext cx="114730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76932" y="6356350"/>
            <a:ext cx="29929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fld id="{029B6D15-5ECA-428F-B7D0-A8FAF5B3A2DC}" type="datetime1">
              <a:rPr lang="en-US" smtClean="0"/>
              <a:t>8/10/2023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55007" y="6356350"/>
            <a:ext cx="29929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fld id="{74A3404E-108D-4C83-932E-0A353F71BD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24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910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9B4F42-2438-934F-A9EF-40D15B95B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1B4AD-14DE-3047-804F-CC59B0BFA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CE2B9-F75D-D343-A16C-4872291E79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B5FDE-295F-1745-B49E-DE0829846ED5}" type="datetimeFigureOut">
              <a:rPr lang="en-VN" smtClean="0"/>
              <a:t>08/10/2023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B439F-D31F-5D4E-8F9B-EE3BFD54C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1935F-AD34-D942-874F-AE6117057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3DECB-BD52-284A-A02B-A42401BC54D0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9026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5" r:id="rId12"/>
    <p:sldLayoutId id="2147483722" r:id="rId13"/>
    <p:sldLayoutId id="214748372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4780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751665" y="6167109"/>
            <a:ext cx="7584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Quảng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Ngãi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2023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2610" y="2171655"/>
            <a:ext cx="1172677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TỔ CHỨC LOẠI HÌNH SINH HOẠT DƯỚI CỜ TRONG HOẠT ĐỘNG TRẢI </a:t>
            </a:r>
            <a:r>
              <a:rPr lang="en-US" sz="4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NGHIỆM</a:t>
            </a:r>
          </a:p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TRƯỜNG 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TIỂU HỌC</a:t>
            </a:r>
            <a:endParaRPr lang="en-US" sz="4400" dirty="0"/>
          </a:p>
        </p:txBody>
      </p:sp>
      <p:sp>
        <p:nvSpPr>
          <p:cNvPr id="6" name="Rectangle 5"/>
          <p:cNvSpPr/>
          <p:nvPr/>
        </p:nvSpPr>
        <p:spPr>
          <a:xfrm>
            <a:off x="0" y="135064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Cambria" panose="02040503050406030204" pitchFamily="18" charset="0"/>
                <a:ea typeface="Cambria" panose="02040503050406030204" pitchFamily="18" charset="0"/>
              </a:rPr>
              <a:t>SỞ GIÁO DỤC VÀ ĐÀO TẠO QUẢNG NGÃI</a:t>
            </a:r>
            <a:endParaRPr lang="en-US" sz="4400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427620" y="660720"/>
            <a:ext cx="28394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38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sndAc>
          <p:endSnd/>
        </p:sndAc>
      </p:transition>
    </mc:Choice>
    <mc:Fallback xmlns="">
      <p:transition spd="med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2"/>
          <a:stretch/>
        </p:blipFill>
        <p:spPr>
          <a:xfrm>
            <a:off x="156410" y="1295400"/>
            <a:ext cx="11811000" cy="54101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10651" y="248652"/>
            <a:ext cx="10315075" cy="9144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NIỆM VỀ HOẠT ĐỘNG TRẢI NGHIỆM, HƯỚNG NGHIỆP</a:t>
            </a:r>
            <a:endParaRPr lang="en-US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idx="1"/>
          </p:nvPr>
        </p:nvSpPr>
        <p:spPr bwMode="black">
          <a:xfrm>
            <a:off x="288758" y="1431757"/>
            <a:ext cx="11446042" cy="3043990"/>
          </a:xfrm>
          <a:noFill/>
          <a:ln/>
        </p:spPr>
        <p:txBody>
          <a:bodyPr>
            <a:noAutofit/>
          </a:bodyPr>
          <a:lstStyle/>
          <a:p>
            <a:pPr marL="0" indent="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vi-VN" altLang="en-US" b="1" dirty="0"/>
              <a:t>Là hoạt động </a:t>
            </a:r>
            <a:r>
              <a:rPr lang="en-US" altLang="en-US" b="1" dirty="0" err="1"/>
              <a:t>giáo</a:t>
            </a:r>
            <a:r>
              <a:rPr lang="en-US" altLang="en-US" b="1" dirty="0"/>
              <a:t> </a:t>
            </a:r>
            <a:r>
              <a:rPr lang="en-US" altLang="en-US" b="1" dirty="0" err="1"/>
              <a:t>dục</a:t>
            </a:r>
            <a:r>
              <a:rPr lang="en-US" altLang="en-US" b="1" dirty="0"/>
              <a:t> </a:t>
            </a:r>
            <a:r>
              <a:rPr lang="en-US" altLang="en-US" dirty="0" err="1"/>
              <a:t>được</a:t>
            </a:r>
            <a:r>
              <a:rPr lang="en-US" altLang="en-US" dirty="0"/>
              <a:t> </a:t>
            </a:r>
            <a:r>
              <a:rPr lang="en-US" altLang="en-US" dirty="0" err="1"/>
              <a:t>nhà</a:t>
            </a:r>
            <a:r>
              <a:rPr lang="en-US" altLang="en-US" dirty="0"/>
              <a:t> </a:t>
            </a:r>
            <a:r>
              <a:rPr lang="en-US" altLang="en-US" dirty="0" err="1"/>
              <a:t>trường</a:t>
            </a:r>
            <a:r>
              <a:rPr lang="en-US" altLang="en-US" dirty="0"/>
              <a:t> </a:t>
            </a:r>
            <a:r>
              <a:rPr lang="en-US" altLang="en-US" dirty="0" err="1"/>
              <a:t>tổ</a:t>
            </a:r>
            <a:r>
              <a:rPr lang="en-US" altLang="en-US" dirty="0"/>
              <a:t> </a:t>
            </a:r>
            <a:r>
              <a:rPr lang="en-US" altLang="en-US" dirty="0" err="1"/>
              <a:t>chức</a:t>
            </a:r>
            <a:r>
              <a:rPr lang="en-US" altLang="en-US" dirty="0"/>
              <a:t> </a:t>
            </a:r>
            <a:r>
              <a:rPr lang="en-US" altLang="en-US" dirty="0" err="1"/>
              <a:t>trong</a:t>
            </a:r>
            <a:r>
              <a:rPr lang="en-US" altLang="en-US" dirty="0"/>
              <a:t> </a:t>
            </a:r>
            <a:r>
              <a:rPr lang="en-US" altLang="en-US" dirty="0" err="1"/>
              <a:t>và</a:t>
            </a:r>
            <a:r>
              <a:rPr lang="en-US" altLang="en-US" dirty="0"/>
              <a:t> </a:t>
            </a:r>
            <a:r>
              <a:rPr lang="en-US" altLang="en-US" dirty="0" err="1"/>
              <a:t>ngoài</a:t>
            </a:r>
            <a:r>
              <a:rPr lang="en-US" altLang="en-US" dirty="0"/>
              <a:t> </a:t>
            </a:r>
            <a:r>
              <a:rPr lang="en-US" altLang="en-US" dirty="0" err="1"/>
              <a:t>lớp</a:t>
            </a:r>
            <a:r>
              <a:rPr lang="en-US" altLang="en-US" dirty="0"/>
              <a:t> </a:t>
            </a:r>
            <a:r>
              <a:rPr lang="en-US" altLang="en-US" dirty="0" err="1"/>
              <a:t>học</a:t>
            </a:r>
            <a:r>
              <a:rPr lang="en-US" altLang="en-US" dirty="0"/>
              <a:t>, </a:t>
            </a:r>
            <a:r>
              <a:rPr lang="en-US" altLang="en-US" dirty="0" err="1"/>
              <a:t>trường</a:t>
            </a:r>
            <a:r>
              <a:rPr lang="en-US" altLang="en-US" dirty="0"/>
              <a:t> </a:t>
            </a:r>
            <a:r>
              <a:rPr lang="en-US" altLang="en-US" dirty="0" err="1"/>
              <a:t>học</a:t>
            </a:r>
            <a:r>
              <a:rPr lang="en-US" altLang="en-US" dirty="0"/>
              <a:t>, </a:t>
            </a:r>
            <a:r>
              <a:rPr lang="en-US" altLang="en-US" dirty="0" err="1"/>
              <a:t>trong</a:t>
            </a:r>
            <a:r>
              <a:rPr lang="en-US" altLang="en-US" dirty="0"/>
              <a:t> </a:t>
            </a:r>
            <a:r>
              <a:rPr lang="en-US" altLang="en-US" dirty="0" err="1"/>
              <a:t>đó</a:t>
            </a:r>
            <a:r>
              <a:rPr lang="en-US" altLang="en-US" dirty="0"/>
              <a:t> </a:t>
            </a:r>
            <a:r>
              <a:rPr lang="en-US" altLang="en-US" dirty="0" err="1"/>
              <a:t>từng</a:t>
            </a:r>
            <a:r>
              <a:rPr lang="en-US" altLang="en-US" dirty="0"/>
              <a:t> HS </a:t>
            </a:r>
            <a:r>
              <a:rPr lang="en-US" altLang="en-US" dirty="0" err="1"/>
              <a:t>được</a:t>
            </a:r>
            <a:r>
              <a:rPr lang="en-US" altLang="en-US" dirty="0"/>
              <a:t> </a:t>
            </a:r>
            <a:r>
              <a:rPr lang="en-US" altLang="en-US" b="1" dirty="0" err="1"/>
              <a:t>trực</a:t>
            </a:r>
            <a:r>
              <a:rPr lang="en-US" altLang="en-US" b="1" dirty="0"/>
              <a:t> </a:t>
            </a:r>
            <a:r>
              <a:rPr lang="en-US" altLang="en-US" b="1" dirty="0" err="1"/>
              <a:t>tiếp</a:t>
            </a:r>
            <a:r>
              <a:rPr lang="en-US" altLang="en-US" b="1" dirty="0"/>
              <a:t> </a:t>
            </a:r>
            <a:r>
              <a:rPr lang="en-US" altLang="en-US" b="1" dirty="0" err="1"/>
              <a:t>tham</a:t>
            </a:r>
            <a:r>
              <a:rPr lang="en-US" altLang="en-US" b="1" dirty="0"/>
              <a:t> </a:t>
            </a:r>
            <a:r>
              <a:rPr lang="en-US" altLang="en-US" dirty="0" err="1"/>
              <a:t>gia</a:t>
            </a:r>
            <a:r>
              <a:rPr lang="en-US" altLang="en-US" dirty="0"/>
              <a:t>, </a:t>
            </a:r>
            <a:r>
              <a:rPr lang="en-US" altLang="en-US" dirty="0" err="1"/>
              <a:t>tổ</a:t>
            </a:r>
            <a:r>
              <a:rPr lang="en-US" altLang="en-US" dirty="0"/>
              <a:t> </a:t>
            </a:r>
            <a:r>
              <a:rPr lang="en-US" altLang="en-US" dirty="0" err="1"/>
              <a:t>chức</a:t>
            </a:r>
            <a:r>
              <a:rPr lang="en-US" altLang="en-US" dirty="0"/>
              <a:t> </a:t>
            </a:r>
            <a:r>
              <a:rPr lang="en-US" altLang="en-US" dirty="0" err="1"/>
              <a:t>và</a:t>
            </a:r>
            <a:r>
              <a:rPr lang="en-US" altLang="en-US" dirty="0"/>
              <a:t> </a:t>
            </a:r>
            <a:r>
              <a:rPr lang="en-US" altLang="en-US" dirty="0" err="1"/>
              <a:t>thực</a:t>
            </a:r>
            <a:r>
              <a:rPr lang="en-US" altLang="en-US" dirty="0"/>
              <a:t> </a:t>
            </a:r>
            <a:r>
              <a:rPr lang="en-US" altLang="en-US" dirty="0" err="1"/>
              <a:t>hiện</a:t>
            </a:r>
            <a:r>
              <a:rPr lang="en-US" altLang="en-US" dirty="0"/>
              <a:t> </a:t>
            </a:r>
            <a:r>
              <a:rPr lang="en-US" altLang="en-US" dirty="0" err="1"/>
              <a:t>hoạt</a:t>
            </a:r>
            <a:r>
              <a:rPr lang="en-US" altLang="en-US" dirty="0"/>
              <a:t> </a:t>
            </a:r>
            <a:r>
              <a:rPr lang="en-US" altLang="en-US" dirty="0" err="1"/>
              <a:t>động</a:t>
            </a:r>
            <a:r>
              <a:rPr lang="en-US" altLang="en-US" dirty="0"/>
              <a:t> </a:t>
            </a:r>
            <a:r>
              <a:rPr lang="en-US" altLang="en-US" dirty="0" err="1"/>
              <a:t>trong</a:t>
            </a:r>
            <a:r>
              <a:rPr lang="en-US" altLang="en-US" dirty="0"/>
              <a:t> </a:t>
            </a:r>
            <a:r>
              <a:rPr lang="en-US" altLang="en-US" dirty="0" err="1"/>
              <a:t>thực</a:t>
            </a:r>
            <a:r>
              <a:rPr lang="en-US" altLang="en-US" dirty="0"/>
              <a:t> </a:t>
            </a:r>
            <a:r>
              <a:rPr lang="en-US" altLang="en-US" dirty="0" err="1"/>
              <a:t>tiễn</a:t>
            </a:r>
            <a:r>
              <a:rPr lang="en-US" altLang="en-US" dirty="0"/>
              <a:t> </a:t>
            </a:r>
            <a:r>
              <a:rPr lang="en-US" altLang="en-US" dirty="0" err="1"/>
              <a:t>gia</a:t>
            </a:r>
            <a:r>
              <a:rPr lang="en-US" altLang="en-US" dirty="0"/>
              <a:t> </a:t>
            </a:r>
            <a:r>
              <a:rPr lang="en-US" altLang="en-US" dirty="0" err="1"/>
              <a:t>đình</a:t>
            </a:r>
            <a:r>
              <a:rPr lang="en-US" altLang="en-US" dirty="0"/>
              <a:t>, </a:t>
            </a:r>
            <a:r>
              <a:rPr lang="en-US" altLang="en-US" dirty="0" err="1"/>
              <a:t>nhà</a:t>
            </a:r>
            <a:r>
              <a:rPr lang="en-US" altLang="en-US" dirty="0"/>
              <a:t> </a:t>
            </a:r>
            <a:r>
              <a:rPr lang="en-US" altLang="en-US" dirty="0" err="1"/>
              <a:t>trường</a:t>
            </a:r>
            <a:r>
              <a:rPr lang="en-US" altLang="en-US" dirty="0"/>
              <a:t> </a:t>
            </a:r>
            <a:r>
              <a:rPr lang="en-US" altLang="en-US" dirty="0" err="1"/>
              <a:t>và</a:t>
            </a:r>
            <a:r>
              <a:rPr lang="en-US" altLang="en-US" dirty="0"/>
              <a:t> </a:t>
            </a:r>
            <a:r>
              <a:rPr lang="en-US" altLang="en-US" dirty="0" err="1"/>
              <a:t>xã</a:t>
            </a:r>
            <a:r>
              <a:rPr lang="en-US" altLang="en-US" dirty="0"/>
              <a:t> </a:t>
            </a:r>
            <a:r>
              <a:rPr lang="en-US" altLang="en-US" dirty="0" err="1"/>
              <a:t>hội</a:t>
            </a:r>
            <a:r>
              <a:rPr lang="en-US" altLang="en-US" dirty="0"/>
              <a:t>, qua </a:t>
            </a:r>
            <a:r>
              <a:rPr lang="en-US" altLang="en-US" dirty="0" err="1"/>
              <a:t>đó</a:t>
            </a:r>
            <a:r>
              <a:rPr lang="en-US" altLang="en-US" dirty="0"/>
              <a:t> </a:t>
            </a:r>
            <a:r>
              <a:rPr lang="en-US" altLang="en-US" b="1" dirty="0" err="1"/>
              <a:t>tích</a:t>
            </a:r>
            <a:r>
              <a:rPr lang="en-US" altLang="en-US" b="1" dirty="0"/>
              <a:t> </a:t>
            </a:r>
            <a:r>
              <a:rPr lang="en-US" altLang="en-US" b="1" dirty="0" err="1"/>
              <a:t>luỹ</a:t>
            </a:r>
            <a:r>
              <a:rPr lang="en-US" altLang="en-US" b="1" dirty="0"/>
              <a:t> </a:t>
            </a:r>
            <a:r>
              <a:rPr lang="en-US" altLang="en-US" b="1" dirty="0" err="1"/>
              <a:t>kinh</a:t>
            </a:r>
            <a:r>
              <a:rPr lang="en-US" altLang="en-US" b="1" dirty="0"/>
              <a:t> </a:t>
            </a:r>
            <a:r>
              <a:rPr lang="en-US" altLang="en-US" b="1" dirty="0" err="1"/>
              <a:t>nghiệm</a:t>
            </a:r>
            <a:r>
              <a:rPr lang="en-US" altLang="en-US" dirty="0"/>
              <a:t>, </a:t>
            </a:r>
            <a:r>
              <a:rPr lang="en-US" altLang="en-US" dirty="0" err="1"/>
              <a:t>phát</a:t>
            </a:r>
            <a:r>
              <a:rPr lang="en-US" altLang="en-US" dirty="0"/>
              <a:t> </a:t>
            </a:r>
            <a:r>
              <a:rPr lang="en-US" altLang="en-US" dirty="0" err="1"/>
              <a:t>triển</a:t>
            </a:r>
            <a:r>
              <a:rPr lang="en-US" altLang="en-US" dirty="0"/>
              <a:t> </a:t>
            </a:r>
            <a:r>
              <a:rPr lang="en-US" altLang="en-US" dirty="0" err="1"/>
              <a:t>các</a:t>
            </a:r>
            <a:r>
              <a:rPr lang="en-US" altLang="en-US" dirty="0"/>
              <a:t> </a:t>
            </a:r>
            <a:r>
              <a:rPr lang="en-US" altLang="en-US" dirty="0" err="1"/>
              <a:t>phẩm</a:t>
            </a:r>
            <a:r>
              <a:rPr lang="en-US" altLang="en-US" dirty="0"/>
              <a:t> </a:t>
            </a:r>
            <a:r>
              <a:rPr lang="en-US" altLang="en-US" dirty="0" err="1"/>
              <a:t>chất</a:t>
            </a:r>
            <a:r>
              <a:rPr lang="en-US" altLang="en-US" dirty="0"/>
              <a:t> </a:t>
            </a:r>
            <a:r>
              <a:rPr lang="en-US" altLang="en-US" dirty="0" err="1"/>
              <a:t>và</a:t>
            </a:r>
            <a:r>
              <a:rPr lang="en-US" altLang="en-US" dirty="0"/>
              <a:t> </a:t>
            </a:r>
            <a:r>
              <a:rPr lang="en-US" altLang="en-US" dirty="0" err="1"/>
              <a:t>năng</a:t>
            </a:r>
            <a:r>
              <a:rPr lang="en-US" altLang="en-US" dirty="0"/>
              <a:t> </a:t>
            </a:r>
            <a:r>
              <a:rPr lang="en-US" altLang="en-US" dirty="0" err="1"/>
              <a:t>lực</a:t>
            </a:r>
            <a:r>
              <a:rPr lang="en-US" altLang="en-US" dirty="0"/>
              <a:t> </a:t>
            </a:r>
            <a:r>
              <a:rPr lang="en-US" altLang="en-US" dirty="0" err="1"/>
              <a:t>cốt</a:t>
            </a:r>
            <a:r>
              <a:rPr lang="en-US" altLang="en-US" dirty="0"/>
              <a:t> </a:t>
            </a:r>
            <a:r>
              <a:rPr lang="en-US" altLang="en-US" dirty="0" err="1"/>
              <a:t>lõi</a:t>
            </a:r>
            <a:r>
              <a:rPr lang="en-US" altLang="en-US" dirty="0"/>
              <a:t>, </a:t>
            </a:r>
            <a:r>
              <a:rPr lang="en-US" altLang="en-US" dirty="0" err="1"/>
              <a:t>phát</a:t>
            </a:r>
            <a:r>
              <a:rPr lang="en-US" altLang="en-US" dirty="0"/>
              <a:t> </a:t>
            </a:r>
            <a:r>
              <a:rPr lang="en-US" altLang="en-US" dirty="0" err="1"/>
              <a:t>huy</a:t>
            </a:r>
            <a:r>
              <a:rPr lang="en-US" altLang="en-US" dirty="0"/>
              <a:t> </a:t>
            </a:r>
            <a:r>
              <a:rPr lang="en-US" altLang="en-US" dirty="0" err="1"/>
              <a:t>tiềm</a:t>
            </a:r>
            <a:r>
              <a:rPr lang="en-US" altLang="en-US" dirty="0"/>
              <a:t> </a:t>
            </a:r>
            <a:r>
              <a:rPr lang="en-US" altLang="en-US" dirty="0" err="1"/>
              <a:t>năng</a:t>
            </a:r>
            <a:r>
              <a:rPr lang="en-US" altLang="en-US" dirty="0"/>
              <a:t> </a:t>
            </a:r>
            <a:r>
              <a:rPr lang="en-US" altLang="en-US" dirty="0" err="1"/>
              <a:t>sáng</a:t>
            </a:r>
            <a:r>
              <a:rPr lang="en-US" altLang="en-US" dirty="0"/>
              <a:t> </a:t>
            </a:r>
            <a:r>
              <a:rPr lang="en-US" altLang="en-US" dirty="0" err="1"/>
              <a:t>tạo</a:t>
            </a:r>
            <a:r>
              <a:rPr lang="en-US" altLang="en-US" dirty="0"/>
              <a:t> </a:t>
            </a:r>
            <a:r>
              <a:rPr lang="en-US" altLang="en-US" dirty="0" err="1"/>
              <a:t>của</a:t>
            </a:r>
            <a:r>
              <a:rPr lang="en-US" altLang="en-US" dirty="0"/>
              <a:t> </a:t>
            </a:r>
            <a:r>
              <a:rPr lang="en-US" altLang="en-US" dirty="0" err="1"/>
              <a:t>cá</a:t>
            </a:r>
            <a:r>
              <a:rPr lang="en-US" altLang="en-US" dirty="0"/>
              <a:t> </a:t>
            </a:r>
            <a:r>
              <a:rPr lang="en-US" altLang="en-US" dirty="0" err="1"/>
              <a:t>nhân</a:t>
            </a:r>
            <a:r>
              <a:rPr lang="en-US" altLang="en-US" dirty="0"/>
              <a:t> </a:t>
            </a:r>
            <a:r>
              <a:rPr lang="en-US" altLang="en-US" dirty="0" err="1"/>
              <a:t>mình</a:t>
            </a:r>
            <a:r>
              <a:rPr lang="en-US" altLang="en-US" dirty="0"/>
              <a:t> </a:t>
            </a:r>
            <a:r>
              <a:rPr lang="en-US" altLang="en-US" dirty="0" err="1"/>
              <a:t>để</a:t>
            </a:r>
            <a:r>
              <a:rPr lang="en-US" altLang="en-US" dirty="0"/>
              <a:t> </a:t>
            </a:r>
            <a:r>
              <a:rPr lang="en-US" altLang="en-US" dirty="0" err="1"/>
              <a:t>có</a:t>
            </a:r>
            <a:r>
              <a:rPr lang="en-US" altLang="en-US" dirty="0"/>
              <a:t> </a:t>
            </a:r>
            <a:r>
              <a:rPr lang="en-US" altLang="en-US" dirty="0" err="1"/>
              <a:t>khả</a:t>
            </a:r>
            <a:r>
              <a:rPr lang="en-US" altLang="en-US" dirty="0"/>
              <a:t> </a:t>
            </a:r>
            <a:r>
              <a:rPr lang="en-US" altLang="en-US" dirty="0" err="1"/>
              <a:t>năng</a:t>
            </a:r>
            <a:r>
              <a:rPr lang="en-US" altLang="en-US" dirty="0"/>
              <a:t> </a:t>
            </a:r>
            <a:r>
              <a:rPr lang="en-US" altLang="en-US" b="1" dirty="0" err="1"/>
              <a:t>thích</a:t>
            </a:r>
            <a:r>
              <a:rPr lang="en-US" altLang="en-US" b="1" dirty="0"/>
              <a:t> </a:t>
            </a:r>
            <a:r>
              <a:rPr lang="en-US" altLang="en-US" b="1" dirty="0" err="1"/>
              <a:t>ứng</a:t>
            </a:r>
            <a:r>
              <a:rPr lang="en-US" altLang="en-US" b="1" dirty="0"/>
              <a:t> </a:t>
            </a:r>
            <a:r>
              <a:rPr lang="en-US" altLang="en-US" dirty="0" err="1"/>
              <a:t>với</a:t>
            </a:r>
            <a:r>
              <a:rPr lang="en-US" altLang="en-US" dirty="0"/>
              <a:t> </a:t>
            </a:r>
            <a:r>
              <a:rPr lang="en-US" altLang="en-US" dirty="0" err="1"/>
              <a:t>cuộc</a:t>
            </a:r>
            <a:r>
              <a:rPr lang="en-US" altLang="en-US" dirty="0"/>
              <a:t> </a:t>
            </a:r>
            <a:r>
              <a:rPr lang="en-US" altLang="en-US" dirty="0" err="1"/>
              <a:t>sống</a:t>
            </a:r>
            <a:r>
              <a:rPr lang="en-US" altLang="en-US" dirty="0"/>
              <a:t>, </a:t>
            </a:r>
            <a:r>
              <a:rPr lang="en-US" altLang="en-US" dirty="0" err="1"/>
              <a:t>môi</a:t>
            </a:r>
            <a:r>
              <a:rPr lang="en-US" altLang="en-US" dirty="0"/>
              <a:t> </a:t>
            </a:r>
            <a:r>
              <a:rPr lang="en-US" altLang="en-US" dirty="0" err="1"/>
              <a:t>trường</a:t>
            </a:r>
            <a:r>
              <a:rPr lang="en-US" altLang="en-US" dirty="0"/>
              <a:t> </a:t>
            </a:r>
            <a:r>
              <a:rPr lang="en-US" altLang="en-US" dirty="0" err="1"/>
              <a:t>và</a:t>
            </a:r>
            <a:r>
              <a:rPr lang="en-US" altLang="en-US" dirty="0"/>
              <a:t> </a:t>
            </a:r>
            <a:r>
              <a:rPr lang="en-US" altLang="en-US" dirty="0" err="1"/>
              <a:t>nghề</a:t>
            </a:r>
            <a:r>
              <a:rPr lang="en-US" altLang="en-US" dirty="0"/>
              <a:t> </a:t>
            </a:r>
            <a:r>
              <a:rPr lang="en-US" altLang="en-US" dirty="0" err="1"/>
              <a:t>nghiệp</a:t>
            </a:r>
            <a:r>
              <a:rPr lang="en-US" altLang="en-US" dirty="0"/>
              <a:t> </a:t>
            </a:r>
            <a:r>
              <a:rPr lang="en-US" altLang="en-US" dirty="0" err="1"/>
              <a:t>tương</a:t>
            </a:r>
            <a:r>
              <a:rPr lang="en-US" altLang="en-US" dirty="0"/>
              <a:t> </a:t>
            </a:r>
            <a:r>
              <a:rPr lang="en-US" altLang="en-US" dirty="0" err="1" smtClean="0"/>
              <a:t>lai</a:t>
            </a:r>
            <a:r>
              <a:rPr lang="en-US" altLang="en-US" dirty="0" smtClean="0"/>
              <a:t>.</a:t>
            </a:r>
          </a:p>
          <a:p>
            <a:pPr marL="914400" lvl="2" indent="0" algn="just">
              <a:lnSpc>
                <a:spcPct val="114000"/>
              </a:lnSpc>
              <a:spcBef>
                <a:spcPts val="0"/>
              </a:spcBef>
              <a:buNone/>
            </a:pPr>
            <a:endParaRPr lang="en-U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6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746DC-1955-4B5D-8C0F-338E74D15E93}"/>
              </a:ext>
            </a:extLst>
          </p:cNvPr>
          <p:cNvSpPr txBox="1">
            <a:spLocks/>
          </p:cNvSpPr>
          <p:nvPr/>
        </p:nvSpPr>
        <p:spPr>
          <a:xfrm>
            <a:off x="1295400" y="3222931"/>
            <a:ext cx="4879036" cy="228174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ớc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D365E-E8D4-471A-8808-FC3EB598D5FC}"/>
              </a:ext>
            </a:extLst>
          </p:cNvPr>
          <p:cNvSpPr txBox="1">
            <a:spLocks/>
          </p:cNvSpPr>
          <p:nvPr/>
        </p:nvSpPr>
        <p:spPr>
          <a:xfrm>
            <a:off x="4867800" y="1086854"/>
            <a:ext cx="6639904" cy="6808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 LỰC CHUNG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6E9BDE-D721-46CA-B7CA-37CC1CD4748E}"/>
              </a:ext>
            </a:extLst>
          </p:cNvPr>
          <p:cNvSpPr txBox="1">
            <a:spLocks/>
          </p:cNvSpPr>
          <p:nvPr/>
        </p:nvSpPr>
        <p:spPr>
          <a:xfrm>
            <a:off x="6450939" y="1707220"/>
            <a:ext cx="5497041" cy="1265568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spcAft>
                <a:spcPts val="800"/>
              </a:spcAft>
            </a:pPr>
            <a:endParaRPr lang="en-US" sz="2000" b="1" dirty="0">
              <a:latin typeface="Myriad Pro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B0BE093-90D5-4BA1-A35C-BC31D400DC29}"/>
              </a:ext>
            </a:extLst>
          </p:cNvPr>
          <p:cNvSpPr>
            <a:spLocks noGrp="1"/>
          </p:cNvSpPr>
          <p:nvPr/>
        </p:nvSpPr>
        <p:spPr>
          <a:xfrm>
            <a:off x="-609600" y="2478508"/>
            <a:ext cx="5356609" cy="804672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0000FF"/>
                </a:solidFill>
                <a:latin typeface="Myriad Pro" pitchFamily="34" charset="0"/>
              </a:rPr>
              <a:t> 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 CHẤT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549EC027-DCA0-425A-89D6-9148E3B3ED0E}"/>
              </a:ext>
            </a:extLst>
          </p:cNvPr>
          <p:cNvSpPr/>
          <p:nvPr/>
        </p:nvSpPr>
        <p:spPr>
          <a:xfrm>
            <a:off x="3657600" y="2895600"/>
            <a:ext cx="2999220" cy="3004333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 CẦU CẦN ĐẠT HĐTN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6A6197F-CFEF-4BB5-91E7-B7D1DD3807ED}"/>
              </a:ext>
            </a:extLst>
          </p:cNvPr>
          <p:cNvSpPr txBox="1">
            <a:spLocks/>
          </p:cNvSpPr>
          <p:nvPr/>
        </p:nvSpPr>
        <p:spPr>
          <a:xfrm>
            <a:off x="6585284" y="3676539"/>
            <a:ext cx="6639904" cy="80789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 LỰC ĐẶC THÙ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83692B1-691C-4B3C-83DC-B2C7B35FA9D1}"/>
              </a:ext>
            </a:extLst>
          </p:cNvPr>
          <p:cNvSpPr txBox="1">
            <a:spLocks/>
          </p:cNvSpPr>
          <p:nvPr/>
        </p:nvSpPr>
        <p:spPr>
          <a:xfrm>
            <a:off x="6795618" y="4230446"/>
            <a:ext cx="5702132" cy="1265568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ớng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spcAft>
                <a:spcPts val="800"/>
              </a:spcAft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BED6E529-884F-4829-843C-3A551F819C08}"/>
              </a:ext>
            </a:extLst>
          </p:cNvPr>
          <p:cNvSpPr/>
          <p:nvPr/>
        </p:nvSpPr>
        <p:spPr>
          <a:xfrm>
            <a:off x="2115334" y="5500183"/>
            <a:ext cx="1927277" cy="168351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  <a:headEnd type="oval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>
              <a:latin typeface="Myriad Pro" pitchFamily="34" charset="0"/>
            </a:endParaRPr>
          </a:p>
        </p:txBody>
      </p:sp>
      <p:sp>
        <p:nvSpPr>
          <p:cNvPr id="16" name="Freeform 1">
            <a:extLst>
              <a:ext uri="{FF2B5EF4-FFF2-40B4-BE49-F238E27FC236}">
                <a16:creationId xmlns:a16="http://schemas.microsoft.com/office/drawing/2014/main" id="{02744A65-F86E-4772-B13E-A870C409C2F9}"/>
              </a:ext>
            </a:extLst>
          </p:cNvPr>
          <p:cNvSpPr/>
          <p:nvPr/>
        </p:nvSpPr>
        <p:spPr>
          <a:xfrm flipH="1">
            <a:off x="6450938" y="2972914"/>
            <a:ext cx="2085693" cy="310265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  <a:headEnd type="oval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>
              <a:latin typeface="Myriad Pro" pitchFamily="34" charset="0"/>
            </a:endParaRPr>
          </a:p>
        </p:txBody>
      </p:sp>
      <p:sp>
        <p:nvSpPr>
          <p:cNvPr id="27" name="Freeform 1">
            <a:extLst>
              <a:ext uri="{FF2B5EF4-FFF2-40B4-BE49-F238E27FC236}">
                <a16:creationId xmlns:a16="http://schemas.microsoft.com/office/drawing/2014/main" id="{B2E68F0A-9004-4512-8D32-865C78819DEA}"/>
              </a:ext>
            </a:extLst>
          </p:cNvPr>
          <p:cNvSpPr/>
          <p:nvPr/>
        </p:nvSpPr>
        <p:spPr>
          <a:xfrm flipH="1">
            <a:off x="6168142" y="5437399"/>
            <a:ext cx="3280657" cy="291384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  <a:headEnd type="oval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>
              <a:latin typeface="Myriad Pro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CACCFE1-B087-445E-B4B4-6B5735FB21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662" y="433062"/>
            <a:ext cx="1785913" cy="21623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E17FDE-F16D-4435-A441-3ECF5302B53B}" type="datetime1">
              <a:rPr lang="en-US" smtClean="0"/>
              <a:t>8/10/2023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2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2" grpId="0"/>
      <p:bldP spid="3" grpId="0" animBg="1"/>
      <p:bldP spid="1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325942" y="446734"/>
            <a:ext cx="304288" cy="280083"/>
          </a:xfrm>
          <a:custGeom>
            <a:avLst/>
            <a:gdLst/>
            <a:ahLst/>
            <a:cxnLst/>
            <a:rect l="l" t="t" r="r" b="b"/>
            <a:pathLst>
              <a:path w="335279" h="308609">
                <a:moveTo>
                  <a:pt x="216890" y="218186"/>
                </a:moveTo>
                <a:lnTo>
                  <a:pt x="155727" y="218186"/>
                </a:lnTo>
                <a:lnTo>
                  <a:pt x="155727" y="308076"/>
                </a:lnTo>
                <a:lnTo>
                  <a:pt x="216890" y="308076"/>
                </a:lnTo>
                <a:lnTo>
                  <a:pt x="216890" y="218186"/>
                </a:lnTo>
                <a:close/>
              </a:path>
              <a:path w="335279" h="308609">
                <a:moveTo>
                  <a:pt x="216890" y="169684"/>
                </a:moveTo>
                <a:lnTo>
                  <a:pt x="61175" y="169684"/>
                </a:lnTo>
                <a:lnTo>
                  <a:pt x="61175" y="74434"/>
                </a:lnTo>
                <a:lnTo>
                  <a:pt x="0" y="74434"/>
                </a:lnTo>
                <a:lnTo>
                  <a:pt x="0" y="169684"/>
                </a:lnTo>
                <a:lnTo>
                  <a:pt x="0" y="217944"/>
                </a:lnTo>
                <a:lnTo>
                  <a:pt x="0" y="308114"/>
                </a:lnTo>
                <a:lnTo>
                  <a:pt x="61175" y="308114"/>
                </a:lnTo>
                <a:lnTo>
                  <a:pt x="61175" y="217944"/>
                </a:lnTo>
                <a:lnTo>
                  <a:pt x="216890" y="217944"/>
                </a:lnTo>
                <a:lnTo>
                  <a:pt x="216890" y="169684"/>
                </a:lnTo>
                <a:close/>
              </a:path>
              <a:path w="335279" h="308609">
                <a:moveTo>
                  <a:pt x="216890" y="73825"/>
                </a:moveTo>
                <a:lnTo>
                  <a:pt x="155727" y="73825"/>
                </a:lnTo>
                <a:lnTo>
                  <a:pt x="155727" y="169418"/>
                </a:lnTo>
                <a:lnTo>
                  <a:pt x="216890" y="169418"/>
                </a:lnTo>
                <a:lnTo>
                  <a:pt x="216890" y="73825"/>
                </a:lnTo>
                <a:close/>
              </a:path>
              <a:path w="335279" h="308609">
                <a:moveTo>
                  <a:pt x="332193" y="53771"/>
                </a:moveTo>
                <a:lnTo>
                  <a:pt x="296773" y="0"/>
                </a:lnTo>
                <a:lnTo>
                  <a:pt x="247307" y="18707"/>
                </a:lnTo>
                <a:lnTo>
                  <a:pt x="291058" y="57099"/>
                </a:lnTo>
                <a:lnTo>
                  <a:pt x="332193" y="53771"/>
                </a:lnTo>
                <a:close/>
              </a:path>
              <a:path w="335279" h="308609">
                <a:moveTo>
                  <a:pt x="335165" y="73825"/>
                </a:moveTo>
                <a:lnTo>
                  <a:pt x="274040" y="73825"/>
                </a:lnTo>
                <a:lnTo>
                  <a:pt x="274040" y="308076"/>
                </a:lnTo>
                <a:lnTo>
                  <a:pt x="335165" y="308076"/>
                </a:lnTo>
                <a:lnTo>
                  <a:pt x="335165" y="73825"/>
                </a:lnTo>
                <a:close/>
              </a:path>
            </a:pathLst>
          </a:custGeom>
          <a:solidFill>
            <a:srgbClr val="24C5CE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12" name="object 12"/>
          <p:cNvSpPr/>
          <p:nvPr/>
        </p:nvSpPr>
        <p:spPr>
          <a:xfrm>
            <a:off x="3930979" y="513735"/>
            <a:ext cx="197095" cy="212656"/>
          </a:xfrm>
          <a:custGeom>
            <a:avLst/>
            <a:gdLst/>
            <a:ahLst/>
            <a:cxnLst/>
            <a:rect l="l" t="t" r="r" b="b"/>
            <a:pathLst>
              <a:path w="217170" h="234315">
                <a:moveTo>
                  <a:pt x="216890" y="144360"/>
                </a:moveTo>
                <a:lnTo>
                  <a:pt x="155714" y="144360"/>
                </a:lnTo>
                <a:lnTo>
                  <a:pt x="155714" y="234251"/>
                </a:lnTo>
                <a:lnTo>
                  <a:pt x="216890" y="234251"/>
                </a:lnTo>
                <a:lnTo>
                  <a:pt x="216890" y="144360"/>
                </a:lnTo>
                <a:close/>
              </a:path>
              <a:path w="217170" h="234315">
                <a:moveTo>
                  <a:pt x="216890" y="95859"/>
                </a:moveTo>
                <a:lnTo>
                  <a:pt x="61163" y="95859"/>
                </a:lnTo>
                <a:lnTo>
                  <a:pt x="61163" y="609"/>
                </a:lnTo>
                <a:lnTo>
                  <a:pt x="0" y="609"/>
                </a:lnTo>
                <a:lnTo>
                  <a:pt x="0" y="95859"/>
                </a:lnTo>
                <a:lnTo>
                  <a:pt x="0" y="144119"/>
                </a:lnTo>
                <a:lnTo>
                  <a:pt x="0" y="234289"/>
                </a:lnTo>
                <a:lnTo>
                  <a:pt x="61163" y="234289"/>
                </a:lnTo>
                <a:lnTo>
                  <a:pt x="61163" y="144119"/>
                </a:lnTo>
                <a:lnTo>
                  <a:pt x="216890" y="144119"/>
                </a:lnTo>
                <a:lnTo>
                  <a:pt x="216890" y="95859"/>
                </a:lnTo>
                <a:close/>
              </a:path>
              <a:path w="217170" h="234315">
                <a:moveTo>
                  <a:pt x="216890" y="0"/>
                </a:moveTo>
                <a:lnTo>
                  <a:pt x="155714" y="0"/>
                </a:lnTo>
                <a:lnTo>
                  <a:pt x="155714" y="95592"/>
                </a:lnTo>
                <a:lnTo>
                  <a:pt x="216890" y="95592"/>
                </a:lnTo>
                <a:lnTo>
                  <a:pt x="216890" y="0"/>
                </a:lnTo>
                <a:close/>
              </a:path>
            </a:pathLst>
          </a:custGeom>
          <a:solidFill>
            <a:srgbClr val="24C5CE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grpSp>
        <p:nvGrpSpPr>
          <p:cNvPr id="26" name="object 26"/>
          <p:cNvGrpSpPr/>
          <p:nvPr/>
        </p:nvGrpSpPr>
        <p:grpSpPr>
          <a:xfrm>
            <a:off x="7243946" y="510392"/>
            <a:ext cx="440295" cy="220148"/>
            <a:chOff x="7513040" y="1251737"/>
            <a:chExt cx="485140" cy="242570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3040" y="1255420"/>
              <a:ext cx="216890" cy="23425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349" y="1251737"/>
              <a:ext cx="225577" cy="242303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7728894" y="513735"/>
            <a:ext cx="197095" cy="212656"/>
          </a:xfrm>
          <a:custGeom>
            <a:avLst/>
            <a:gdLst/>
            <a:ahLst/>
            <a:cxnLst/>
            <a:rect l="l" t="t" r="r" b="b"/>
            <a:pathLst>
              <a:path w="217170" h="234315">
                <a:moveTo>
                  <a:pt x="216890" y="144360"/>
                </a:moveTo>
                <a:lnTo>
                  <a:pt x="155727" y="144360"/>
                </a:lnTo>
                <a:lnTo>
                  <a:pt x="155727" y="234251"/>
                </a:lnTo>
                <a:lnTo>
                  <a:pt x="216890" y="234251"/>
                </a:lnTo>
                <a:lnTo>
                  <a:pt x="216890" y="144360"/>
                </a:lnTo>
                <a:close/>
              </a:path>
              <a:path w="217170" h="234315">
                <a:moveTo>
                  <a:pt x="216890" y="95859"/>
                </a:moveTo>
                <a:lnTo>
                  <a:pt x="61175" y="95859"/>
                </a:lnTo>
                <a:lnTo>
                  <a:pt x="61175" y="609"/>
                </a:lnTo>
                <a:lnTo>
                  <a:pt x="0" y="609"/>
                </a:lnTo>
                <a:lnTo>
                  <a:pt x="0" y="95859"/>
                </a:lnTo>
                <a:lnTo>
                  <a:pt x="0" y="144119"/>
                </a:lnTo>
                <a:lnTo>
                  <a:pt x="0" y="234289"/>
                </a:lnTo>
                <a:lnTo>
                  <a:pt x="61175" y="234289"/>
                </a:lnTo>
                <a:lnTo>
                  <a:pt x="61175" y="144119"/>
                </a:lnTo>
                <a:lnTo>
                  <a:pt x="216890" y="144119"/>
                </a:lnTo>
                <a:lnTo>
                  <a:pt x="216890" y="95859"/>
                </a:lnTo>
                <a:close/>
              </a:path>
              <a:path w="217170" h="234315">
                <a:moveTo>
                  <a:pt x="216890" y="0"/>
                </a:moveTo>
                <a:lnTo>
                  <a:pt x="155727" y="0"/>
                </a:lnTo>
                <a:lnTo>
                  <a:pt x="155727" y="95592"/>
                </a:lnTo>
                <a:lnTo>
                  <a:pt x="216890" y="95592"/>
                </a:lnTo>
                <a:lnTo>
                  <a:pt x="216890" y="0"/>
                </a:lnTo>
                <a:close/>
              </a:path>
            </a:pathLst>
          </a:custGeom>
          <a:solidFill>
            <a:srgbClr val="24C5CE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30" name="object 30"/>
          <p:cNvSpPr/>
          <p:nvPr/>
        </p:nvSpPr>
        <p:spPr>
          <a:xfrm>
            <a:off x="7977602" y="513735"/>
            <a:ext cx="55900" cy="212656"/>
          </a:xfrm>
          <a:custGeom>
            <a:avLst/>
            <a:gdLst/>
            <a:ahLst/>
            <a:cxnLst/>
            <a:rect l="l" t="t" r="r" b="b"/>
            <a:pathLst>
              <a:path w="61595" h="234315">
                <a:moveTo>
                  <a:pt x="61112" y="234251"/>
                </a:moveTo>
                <a:lnTo>
                  <a:pt x="0" y="234251"/>
                </a:lnTo>
                <a:lnTo>
                  <a:pt x="0" y="0"/>
                </a:lnTo>
                <a:lnTo>
                  <a:pt x="61112" y="0"/>
                </a:lnTo>
                <a:lnTo>
                  <a:pt x="61112" y="234251"/>
                </a:lnTo>
                <a:close/>
              </a:path>
            </a:pathLst>
          </a:custGeom>
          <a:solidFill>
            <a:srgbClr val="24C5CE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grpSp>
        <p:nvGrpSpPr>
          <p:cNvPr id="200" name="Group 199"/>
          <p:cNvGrpSpPr/>
          <p:nvPr/>
        </p:nvGrpSpPr>
        <p:grpSpPr>
          <a:xfrm>
            <a:off x="1696182" y="430667"/>
            <a:ext cx="6559925" cy="374216"/>
            <a:chOff x="2514326" y="1056305"/>
            <a:chExt cx="6559925" cy="374216"/>
          </a:xfrm>
        </p:grpSpPr>
        <p:grpSp>
          <p:nvGrpSpPr>
            <p:cNvPr id="2" name="object 2"/>
            <p:cNvGrpSpPr/>
            <p:nvPr/>
          </p:nvGrpSpPr>
          <p:grpSpPr>
            <a:xfrm>
              <a:off x="2514326" y="1072372"/>
              <a:ext cx="657561" cy="284117"/>
              <a:chOff x="1400225" y="1181595"/>
              <a:chExt cx="724535" cy="313055"/>
            </a:xfrm>
          </p:grpSpPr>
          <p:pic>
            <p:nvPicPr>
              <p:cNvPr id="3" name="object 3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400225" y="1251737"/>
                <a:ext cx="220217" cy="242303"/>
              </a:xfrm>
              <a:prstGeom prst="rect">
                <a:avLst/>
              </a:prstGeom>
            </p:spPr>
          </p:pic>
          <p:sp>
            <p:nvSpPr>
              <p:cNvPr id="4" name="object 4"/>
              <p:cNvSpPr/>
              <p:nvPr/>
            </p:nvSpPr>
            <p:spPr>
              <a:xfrm>
                <a:off x="1631111" y="1181595"/>
                <a:ext cx="262255" cy="308610"/>
              </a:xfrm>
              <a:custGeom>
                <a:avLst/>
                <a:gdLst/>
                <a:ahLst/>
                <a:cxnLst/>
                <a:rect l="l" t="t" r="r" b="b"/>
                <a:pathLst>
                  <a:path w="262255" h="308609">
                    <a:moveTo>
                      <a:pt x="141681" y="57099"/>
                    </a:moveTo>
                    <a:lnTo>
                      <a:pt x="100901" y="53771"/>
                    </a:lnTo>
                    <a:lnTo>
                      <a:pt x="141033" y="0"/>
                    </a:lnTo>
                    <a:lnTo>
                      <a:pt x="190144" y="18707"/>
                    </a:lnTo>
                    <a:lnTo>
                      <a:pt x="141681" y="57099"/>
                    </a:lnTo>
                    <a:close/>
                  </a:path>
                  <a:path w="262255" h="308609">
                    <a:moveTo>
                      <a:pt x="62852" y="308076"/>
                    </a:moveTo>
                    <a:lnTo>
                      <a:pt x="0" y="308076"/>
                    </a:lnTo>
                    <a:lnTo>
                      <a:pt x="100596" y="73825"/>
                    </a:lnTo>
                    <a:lnTo>
                      <a:pt x="163410" y="73825"/>
                    </a:lnTo>
                    <a:lnTo>
                      <a:pt x="189615" y="136321"/>
                    </a:lnTo>
                    <a:lnTo>
                      <a:pt x="130314" y="136321"/>
                    </a:lnTo>
                    <a:lnTo>
                      <a:pt x="97574" y="219875"/>
                    </a:lnTo>
                    <a:lnTo>
                      <a:pt x="224649" y="219875"/>
                    </a:lnTo>
                    <a:lnTo>
                      <a:pt x="244262" y="266649"/>
                    </a:lnTo>
                    <a:lnTo>
                      <a:pt x="79222" y="266649"/>
                    </a:lnTo>
                    <a:lnTo>
                      <a:pt x="62852" y="308076"/>
                    </a:lnTo>
                    <a:close/>
                  </a:path>
                  <a:path w="262255" h="308609">
                    <a:moveTo>
                      <a:pt x="224649" y="219875"/>
                    </a:moveTo>
                    <a:lnTo>
                      <a:pt x="162420" y="219875"/>
                    </a:lnTo>
                    <a:lnTo>
                      <a:pt x="130314" y="136321"/>
                    </a:lnTo>
                    <a:lnTo>
                      <a:pt x="189615" y="136321"/>
                    </a:lnTo>
                    <a:lnTo>
                      <a:pt x="224649" y="219875"/>
                    </a:lnTo>
                    <a:close/>
                  </a:path>
                  <a:path w="262255" h="308609">
                    <a:moveTo>
                      <a:pt x="261632" y="308076"/>
                    </a:moveTo>
                    <a:lnTo>
                      <a:pt x="196494" y="308076"/>
                    </a:lnTo>
                    <a:lnTo>
                      <a:pt x="180479" y="266649"/>
                    </a:lnTo>
                    <a:lnTo>
                      <a:pt x="244262" y="266649"/>
                    </a:lnTo>
                    <a:lnTo>
                      <a:pt x="261632" y="308076"/>
                    </a:lnTo>
                    <a:close/>
                  </a:path>
                </a:pathLst>
              </a:custGeom>
              <a:solidFill>
                <a:srgbClr val="24C5CE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pic>
            <p:nvPicPr>
              <p:cNvPr id="5" name="object 5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904161" y="1251737"/>
                <a:ext cx="220205" cy="242303"/>
              </a:xfrm>
              <a:prstGeom prst="rect">
                <a:avLst/>
              </a:prstGeom>
            </p:spPr>
          </p:pic>
        </p:grpSp>
        <p:grpSp>
          <p:nvGrpSpPr>
            <p:cNvPr id="6" name="object 6"/>
            <p:cNvGrpSpPr/>
            <p:nvPr/>
          </p:nvGrpSpPr>
          <p:grpSpPr>
            <a:xfrm>
              <a:off x="3283735" y="1136030"/>
              <a:ext cx="730752" cy="294491"/>
              <a:chOff x="2248001" y="1251737"/>
              <a:chExt cx="805180" cy="324485"/>
            </a:xfrm>
          </p:grpSpPr>
          <p:sp>
            <p:nvSpPr>
              <p:cNvPr id="7" name="object 7"/>
              <p:cNvSpPr/>
              <p:nvPr/>
            </p:nvSpPr>
            <p:spPr>
              <a:xfrm>
                <a:off x="2248001" y="1256029"/>
                <a:ext cx="160655" cy="233679"/>
              </a:xfrm>
              <a:custGeom>
                <a:avLst/>
                <a:gdLst/>
                <a:ahLst/>
                <a:cxnLst/>
                <a:rect l="l" t="t" r="r" b="b"/>
                <a:pathLst>
                  <a:path w="160655" h="233680">
                    <a:moveTo>
                      <a:pt x="160388" y="181610"/>
                    </a:moveTo>
                    <a:lnTo>
                      <a:pt x="61112" y="181610"/>
                    </a:lnTo>
                    <a:lnTo>
                      <a:pt x="61112" y="0"/>
                    </a:lnTo>
                    <a:lnTo>
                      <a:pt x="0" y="0"/>
                    </a:lnTo>
                    <a:lnTo>
                      <a:pt x="0" y="181610"/>
                    </a:lnTo>
                    <a:lnTo>
                      <a:pt x="0" y="233680"/>
                    </a:lnTo>
                    <a:lnTo>
                      <a:pt x="160388" y="233680"/>
                    </a:lnTo>
                    <a:lnTo>
                      <a:pt x="160388" y="181610"/>
                    </a:lnTo>
                    <a:close/>
                  </a:path>
                </a:pathLst>
              </a:custGeom>
              <a:solidFill>
                <a:srgbClr val="24C5CE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pic>
            <p:nvPicPr>
              <p:cNvPr id="8" name="object 8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432799" y="1251737"/>
                <a:ext cx="253250" cy="242303"/>
              </a:xfrm>
              <a:prstGeom prst="rect">
                <a:avLst/>
              </a:prstGeom>
            </p:spPr>
          </p:pic>
          <p:sp>
            <p:nvSpPr>
              <p:cNvPr id="9" name="object 9"/>
              <p:cNvSpPr/>
              <p:nvPr/>
            </p:nvSpPr>
            <p:spPr>
              <a:xfrm>
                <a:off x="2697416" y="1255420"/>
                <a:ext cx="35560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55600" h="320675">
                    <a:moveTo>
                      <a:pt x="159385" y="279400"/>
                    </a:moveTo>
                    <a:lnTo>
                      <a:pt x="156464" y="271754"/>
                    </a:lnTo>
                    <a:lnTo>
                      <a:pt x="144653" y="259943"/>
                    </a:lnTo>
                    <a:lnTo>
                      <a:pt x="137109" y="256971"/>
                    </a:lnTo>
                    <a:lnTo>
                      <a:pt x="118859" y="256971"/>
                    </a:lnTo>
                    <a:lnTo>
                      <a:pt x="111366" y="259943"/>
                    </a:lnTo>
                    <a:lnTo>
                      <a:pt x="99555" y="271754"/>
                    </a:lnTo>
                    <a:lnTo>
                      <a:pt x="96583" y="279400"/>
                    </a:lnTo>
                    <a:lnTo>
                      <a:pt x="96583" y="297853"/>
                    </a:lnTo>
                    <a:lnTo>
                      <a:pt x="99555" y="305435"/>
                    </a:lnTo>
                    <a:lnTo>
                      <a:pt x="111366" y="317449"/>
                    </a:lnTo>
                    <a:lnTo>
                      <a:pt x="118859" y="320471"/>
                    </a:lnTo>
                    <a:lnTo>
                      <a:pt x="137109" y="320471"/>
                    </a:lnTo>
                    <a:lnTo>
                      <a:pt x="144653" y="317449"/>
                    </a:lnTo>
                    <a:lnTo>
                      <a:pt x="156464" y="305435"/>
                    </a:lnTo>
                    <a:lnTo>
                      <a:pt x="159385" y="297853"/>
                    </a:lnTo>
                    <a:lnTo>
                      <a:pt x="159385" y="279400"/>
                    </a:lnTo>
                    <a:close/>
                  </a:path>
                  <a:path w="355600" h="320675">
                    <a:moveTo>
                      <a:pt x="261683" y="234251"/>
                    </a:moveTo>
                    <a:lnTo>
                      <a:pt x="244297" y="192824"/>
                    </a:lnTo>
                    <a:lnTo>
                      <a:pt x="224675" y="146050"/>
                    </a:lnTo>
                    <a:lnTo>
                      <a:pt x="189623" y="62496"/>
                    </a:lnTo>
                    <a:lnTo>
                      <a:pt x="163410" y="0"/>
                    </a:lnTo>
                    <a:lnTo>
                      <a:pt x="162420" y="0"/>
                    </a:lnTo>
                    <a:lnTo>
                      <a:pt x="162420" y="146050"/>
                    </a:lnTo>
                    <a:lnTo>
                      <a:pt x="97574" y="146050"/>
                    </a:lnTo>
                    <a:lnTo>
                      <a:pt x="130314" y="62496"/>
                    </a:lnTo>
                    <a:lnTo>
                      <a:pt x="162420" y="146050"/>
                    </a:lnTo>
                    <a:lnTo>
                      <a:pt x="162420" y="0"/>
                    </a:lnTo>
                    <a:lnTo>
                      <a:pt x="100596" y="0"/>
                    </a:lnTo>
                    <a:lnTo>
                      <a:pt x="0" y="234251"/>
                    </a:lnTo>
                    <a:lnTo>
                      <a:pt x="62852" y="234251"/>
                    </a:lnTo>
                    <a:lnTo>
                      <a:pt x="79222" y="192824"/>
                    </a:lnTo>
                    <a:lnTo>
                      <a:pt x="180467" y="192824"/>
                    </a:lnTo>
                    <a:lnTo>
                      <a:pt x="196494" y="234251"/>
                    </a:lnTo>
                    <a:lnTo>
                      <a:pt x="261683" y="234251"/>
                    </a:lnTo>
                    <a:close/>
                  </a:path>
                  <a:path w="355600" h="320675">
                    <a:moveTo>
                      <a:pt x="355536" y="0"/>
                    </a:moveTo>
                    <a:lnTo>
                      <a:pt x="294424" y="0"/>
                    </a:lnTo>
                    <a:lnTo>
                      <a:pt x="294424" y="234251"/>
                    </a:lnTo>
                    <a:lnTo>
                      <a:pt x="355536" y="234251"/>
                    </a:lnTo>
                    <a:lnTo>
                      <a:pt x="355536" y="0"/>
                    </a:lnTo>
                    <a:close/>
                  </a:path>
                </a:pathLst>
              </a:custGeom>
              <a:solidFill>
                <a:srgbClr val="24C5CE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</p:grp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00138" y="1139373"/>
              <a:ext cx="196841" cy="212598"/>
            </a:xfrm>
            <a:prstGeom prst="rect">
              <a:avLst/>
            </a:prstGeom>
          </p:spPr>
        </p:pic>
        <p:grpSp>
          <p:nvGrpSpPr>
            <p:cNvPr id="13" name="object 13"/>
            <p:cNvGrpSpPr/>
            <p:nvPr/>
          </p:nvGrpSpPr>
          <p:grpSpPr>
            <a:xfrm>
              <a:off x="5153699" y="1136030"/>
              <a:ext cx="883472" cy="294491"/>
              <a:chOff x="4308424" y="1251737"/>
              <a:chExt cx="973455" cy="324485"/>
            </a:xfrm>
          </p:grpSpPr>
          <p:sp>
            <p:nvSpPr>
              <p:cNvPr id="14" name="object 14"/>
              <p:cNvSpPr/>
              <p:nvPr/>
            </p:nvSpPr>
            <p:spPr>
              <a:xfrm>
                <a:off x="4308424" y="1255420"/>
                <a:ext cx="217170" cy="234315"/>
              </a:xfrm>
              <a:custGeom>
                <a:avLst/>
                <a:gdLst/>
                <a:ahLst/>
                <a:cxnLst/>
                <a:rect l="l" t="t" r="r" b="b"/>
                <a:pathLst>
                  <a:path w="217170" h="234315">
                    <a:moveTo>
                      <a:pt x="216890" y="144360"/>
                    </a:moveTo>
                    <a:lnTo>
                      <a:pt x="155727" y="144360"/>
                    </a:lnTo>
                    <a:lnTo>
                      <a:pt x="155727" y="234251"/>
                    </a:lnTo>
                    <a:lnTo>
                      <a:pt x="216890" y="234251"/>
                    </a:lnTo>
                    <a:lnTo>
                      <a:pt x="216890" y="144360"/>
                    </a:lnTo>
                    <a:close/>
                  </a:path>
                  <a:path w="217170" h="234315">
                    <a:moveTo>
                      <a:pt x="216890" y="95859"/>
                    </a:moveTo>
                    <a:lnTo>
                      <a:pt x="61163" y="95859"/>
                    </a:lnTo>
                    <a:lnTo>
                      <a:pt x="61163" y="609"/>
                    </a:lnTo>
                    <a:lnTo>
                      <a:pt x="0" y="609"/>
                    </a:lnTo>
                    <a:lnTo>
                      <a:pt x="0" y="95859"/>
                    </a:lnTo>
                    <a:lnTo>
                      <a:pt x="0" y="144119"/>
                    </a:lnTo>
                    <a:lnTo>
                      <a:pt x="0" y="234289"/>
                    </a:lnTo>
                    <a:lnTo>
                      <a:pt x="61163" y="234289"/>
                    </a:lnTo>
                    <a:lnTo>
                      <a:pt x="61163" y="144119"/>
                    </a:lnTo>
                    <a:lnTo>
                      <a:pt x="216890" y="144119"/>
                    </a:lnTo>
                    <a:lnTo>
                      <a:pt x="216890" y="95859"/>
                    </a:lnTo>
                    <a:close/>
                  </a:path>
                  <a:path w="217170" h="234315">
                    <a:moveTo>
                      <a:pt x="216890" y="0"/>
                    </a:moveTo>
                    <a:lnTo>
                      <a:pt x="155727" y="0"/>
                    </a:lnTo>
                    <a:lnTo>
                      <a:pt x="155727" y="95592"/>
                    </a:lnTo>
                    <a:lnTo>
                      <a:pt x="216890" y="95592"/>
                    </a:lnTo>
                    <a:lnTo>
                      <a:pt x="216890" y="0"/>
                    </a:lnTo>
                    <a:close/>
                  </a:path>
                </a:pathLst>
              </a:custGeom>
              <a:solidFill>
                <a:srgbClr val="24C5CE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pic>
            <p:nvPicPr>
              <p:cNvPr id="15" name="object 15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4567389" y="1251737"/>
                <a:ext cx="253301" cy="242303"/>
              </a:xfrm>
              <a:prstGeom prst="rect">
                <a:avLst/>
              </a:prstGeom>
            </p:spPr>
          </p:pic>
          <p:sp>
            <p:nvSpPr>
              <p:cNvPr id="16" name="object 16"/>
              <p:cNvSpPr/>
              <p:nvPr/>
            </p:nvSpPr>
            <p:spPr>
              <a:xfrm>
                <a:off x="4832058" y="1255420"/>
                <a:ext cx="450215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450214" h="320675">
                    <a:moveTo>
                      <a:pt x="159385" y="279400"/>
                    </a:moveTo>
                    <a:lnTo>
                      <a:pt x="156464" y="271754"/>
                    </a:lnTo>
                    <a:lnTo>
                      <a:pt x="144653" y="259943"/>
                    </a:lnTo>
                    <a:lnTo>
                      <a:pt x="137109" y="256971"/>
                    </a:lnTo>
                    <a:lnTo>
                      <a:pt x="118859" y="256971"/>
                    </a:lnTo>
                    <a:lnTo>
                      <a:pt x="111315" y="259943"/>
                    </a:lnTo>
                    <a:lnTo>
                      <a:pt x="99504" y="271754"/>
                    </a:lnTo>
                    <a:lnTo>
                      <a:pt x="96583" y="279400"/>
                    </a:lnTo>
                    <a:lnTo>
                      <a:pt x="96583" y="297853"/>
                    </a:lnTo>
                    <a:lnTo>
                      <a:pt x="99504" y="305435"/>
                    </a:lnTo>
                    <a:lnTo>
                      <a:pt x="111315" y="317449"/>
                    </a:lnTo>
                    <a:lnTo>
                      <a:pt x="118859" y="320471"/>
                    </a:lnTo>
                    <a:lnTo>
                      <a:pt x="137109" y="320471"/>
                    </a:lnTo>
                    <a:lnTo>
                      <a:pt x="144653" y="317449"/>
                    </a:lnTo>
                    <a:lnTo>
                      <a:pt x="156464" y="305435"/>
                    </a:lnTo>
                    <a:lnTo>
                      <a:pt x="159385" y="297853"/>
                    </a:lnTo>
                    <a:lnTo>
                      <a:pt x="159385" y="279400"/>
                    </a:lnTo>
                    <a:close/>
                  </a:path>
                  <a:path w="450214" h="320675">
                    <a:moveTo>
                      <a:pt x="261632" y="234251"/>
                    </a:moveTo>
                    <a:lnTo>
                      <a:pt x="244259" y="192824"/>
                    </a:lnTo>
                    <a:lnTo>
                      <a:pt x="224637" y="146050"/>
                    </a:lnTo>
                    <a:lnTo>
                      <a:pt x="189611" y="62496"/>
                    </a:lnTo>
                    <a:lnTo>
                      <a:pt x="163410" y="0"/>
                    </a:lnTo>
                    <a:lnTo>
                      <a:pt x="162420" y="0"/>
                    </a:lnTo>
                    <a:lnTo>
                      <a:pt x="162420" y="146050"/>
                    </a:lnTo>
                    <a:lnTo>
                      <a:pt x="97574" y="146050"/>
                    </a:lnTo>
                    <a:lnTo>
                      <a:pt x="130314" y="62496"/>
                    </a:lnTo>
                    <a:lnTo>
                      <a:pt x="162420" y="146050"/>
                    </a:lnTo>
                    <a:lnTo>
                      <a:pt x="162420" y="0"/>
                    </a:lnTo>
                    <a:lnTo>
                      <a:pt x="100596" y="0"/>
                    </a:lnTo>
                    <a:lnTo>
                      <a:pt x="0" y="234251"/>
                    </a:lnTo>
                    <a:lnTo>
                      <a:pt x="62801" y="234251"/>
                    </a:lnTo>
                    <a:lnTo>
                      <a:pt x="79222" y="192824"/>
                    </a:lnTo>
                    <a:lnTo>
                      <a:pt x="180479" y="192824"/>
                    </a:lnTo>
                    <a:lnTo>
                      <a:pt x="196494" y="234251"/>
                    </a:lnTo>
                    <a:lnTo>
                      <a:pt x="261632" y="234251"/>
                    </a:lnTo>
                    <a:close/>
                  </a:path>
                  <a:path w="450214" h="320675">
                    <a:moveTo>
                      <a:pt x="449808" y="0"/>
                    </a:moveTo>
                    <a:lnTo>
                      <a:pt x="248932" y="0"/>
                    </a:lnTo>
                    <a:lnTo>
                      <a:pt x="248932" y="50495"/>
                    </a:lnTo>
                    <a:lnTo>
                      <a:pt x="318439" y="50495"/>
                    </a:lnTo>
                    <a:lnTo>
                      <a:pt x="318439" y="234251"/>
                    </a:lnTo>
                    <a:lnTo>
                      <a:pt x="379603" y="234251"/>
                    </a:lnTo>
                    <a:lnTo>
                      <a:pt x="379603" y="50495"/>
                    </a:lnTo>
                    <a:lnTo>
                      <a:pt x="449808" y="50495"/>
                    </a:lnTo>
                    <a:lnTo>
                      <a:pt x="449808" y="0"/>
                    </a:lnTo>
                    <a:close/>
                  </a:path>
                </a:pathLst>
              </a:custGeom>
              <a:solidFill>
                <a:srgbClr val="24C5CE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</p:grpSp>
        <p:grpSp>
          <p:nvGrpSpPr>
            <p:cNvPr id="17" name="object 17"/>
            <p:cNvGrpSpPr/>
            <p:nvPr/>
          </p:nvGrpSpPr>
          <p:grpSpPr>
            <a:xfrm>
              <a:off x="6128100" y="1075980"/>
              <a:ext cx="954357" cy="354426"/>
              <a:chOff x="5382069" y="1185570"/>
              <a:chExt cx="1051560" cy="390525"/>
            </a:xfrm>
          </p:grpSpPr>
          <p:pic>
            <p:nvPicPr>
              <p:cNvPr id="18" name="object 18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5382069" y="1255420"/>
                <a:ext cx="247650" cy="234251"/>
              </a:xfrm>
              <a:prstGeom prst="rect">
                <a:avLst/>
              </a:prstGeom>
            </p:spPr>
          </p:pic>
          <p:sp>
            <p:nvSpPr>
              <p:cNvPr id="19" name="object 19"/>
              <p:cNvSpPr/>
              <p:nvPr/>
            </p:nvSpPr>
            <p:spPr>
              <a:xfrm>
                <a:off x="5652795" y="1185570"/>
                <a:ext cx="253365" cy="390525"/>
              </a:xfrm>
              <a:custGeom>
                <a:avLst/>
                <a:gdLst/>
                <a:ahLst/>
                <a:cxnLst/>
                <a:rect l="l" t="t" r="r" b="b"/>
                <a:pathLst>
                  <a:path w="253364" h="390525">
                    <a:moveTo>
                      <a:pt x="135077" y="390321"/>
                    </a:moveTo>
                    <a:lnTo>
                      <a:pt x="116827" y="390321"/>
                    </a:lnTo>
                    <a:lnTo>
                      <a:pt x="109283" y="387350"/>
                    </a:lnTo>
                    <a:lnTo>
                      <a:pt x="97472" y="375285"/>
                    </a:lnTo>
                    <a:lnTo>
                      <a:pt x="94551" y="367703"/>
                    </a:lnTo>
                    <a:lnTo>
                      <a:pt x="94551" y="349250"/>
                    </a:lnTo>
                    <a:lnTo>
                      <a:pt x="97472" y="341604"/>
                    </a:lnTo>
                    <a:lnTo>
                      <a:pt x="109283" y="329793"/>
                    </a:lnTo>
                    <a:lnTo>
                      <a:pt x="116827" y="326821"/>
                    </a:lnTo>
                    <a:lnTo>
                      <a:pt x="135077" y="326821"/>
                    </a:lnTo>
                    <a:lnTo>
                      <a:pt x="142621" y="329793"/>
                    </a:lnTo>
                    <a:lnTo>
                      <a:pt x="154432" y="341604"/>
                    </a:lnTo>
                    <a:lnTo>
                      <a:pt x="157353" y="349250"/>
                    </a:lnTo>
                    <a:lnTo>
                      <a:pt x="157353" y="367703"/>
                    </a:lnTo>
                    <a:lnTo>
                      <a:pt x="154432" y="375285"/>
                    </a:lnTo>
                    <a:lnTo>
                      <a:pt x="142621" y="387350"/>
                    </a:lnTo>
                    <a:lnTo>
                      <a:pt x="135077" y="390321"/>
                    </a:lnTo>
                    <a:close/>
                  </a:path>
                  <a:path w="253364" h="390525">
                    <a:moveTo>
                      <a:pt x="106908" y="51142"/>
                    </a:moveTo>
                    <a:lnTo>
                      <a:pt x="64135" y="51142"/>
                    </a:lnTo>
                    <a:lnTo>
                      <a:pt x="100558" y="0"/>
                    </a:lnTo>
                    <a:lnTo>
                      <a:pt x="153035" y="0"/>
                    </a:lnTo>
                    <a:lnTo>
                      <a:pt x="173521" y="28765"/>
                    </a:lnTo>
                    <a:lnTo>
                      <a:pt x="126949" y="28765"/>
                    </a:lnTo>
                    <a:lnTo>
                      <a:pt x="106908" y="51142"/>
                    </a:lnTo>
                    <a:close/>
                  </a:path>
                  <a:path w="253364" h="390525">
                    <a:moveTo>
                      <a:pt x="189458" y="51142"/>
                    </a:moveTo>
                    <a:lnTo>
                      <a:pt x="146685" y="51142"/>
                    </a:lnTo>
                    <a:lnTo>
                      <a:pt x="126949" y="28765"/>
                    </a:lnTo>
                    <a:lnTo>
                      <a:pt x="173521" y="28765"/>
                    </a:lnTo>
                    <a:lnTo>
                      <a:pt x="189458" y="51142"/>
                    </a:lnTo>
                    <a:close/>
                  </a:path>
                  <a:path w="253364" h="390525">
                    <a:moveTo>
                      <a:pt x="126593" y="308470"/>
                    </a:moveTo>
                    <a:lnTo>
                      <a:pt x="76824" y="299533"/>
                    </a:lnTo>
                    <a:lnTo>
                      <a:pt x="36148" y="273702"/>
                    </a:lnTo>
                    <a:lnTo>
                      <a:pt x="9285" y="234447"/>
                    </a:lnTo>
                    <a:lnTo>
                      <a:pt x="0" y="186474"/>
                    </a:lnTo>
                    <a:lnTo>
                      <a:pt x="1031" y="169852"/>
                    </a:lnTo>
                    <a:lnTo>
                      <a:pt x="16510" y="125006"/>
                    </a:lnTo>
                    <a:lnTo>
                      <a:pt x="48283" y="90485"/>
                    </a:lnTo>
                    <a:lnTo>
                      <a:pt x="92562" y="70110"/>
                    </a:lnTo>
                    <a:lnTo>
                      <a:pt x="126593" y="66167"/>
                    </a:lnTo>
                    <a:lnTo>
                      <a:pt x="144056" y="67154"/>
                    </a:lnTo>
                    <a:lnTo>
                      <a:pt x="191287" y="81902"/>
                    </a:lnTo>
                    <a:lnTo>
                      <a:pt x="227690" y="112043"/>
                    </a:lnTo>
                    <a:lnTo>
                      <a:pt x="231822" y="117970"/>
                    </a:lnTo>
                    <a:lnTo>
                      <a:pt x="127292" y="117970"/>
                    </a:lnTo>
                    <a:lnTo>
                      <a:pt x="118751" y="118536"/>
                    </a:lnTo>
                    <a:lnTo>
                      <a:pt x="81722" y="137731"/>
                    </a:lnTo>
                    <a:lnTo>
                      <a:pt x="63340" y="177489"/>
                    </a:lnTo>
                    <a:lnTo>
                      <a:pt x="62801" y="186817"/>
                    </a:lnTo>
                    <a:lnTo>
                      <a:pt x="63350" y="196280"/>
                    </a:lnTo>
                    <a:lnTo>
                      <a:pt x="81961" y="236277"/>
                    </a:lnTo>
                    <a:lnTo>
                      <a:pt x="118761" y="255748"/>
                    </a:lnTo>
                    <a:lnTo>
                      <a:pt x="127292" y="256324"/>
                    </a:lnTo>
                    <a:lnTo>
                      <a:pt x="231444" y="256324"/>
                    </a:lnTo>
                    <a:lnTo>
                      <a:pt x="227690" y="261782"/>
                    </a:lnTo>
                    <a:lnTo>
                      <a:pt x="191287" y="292392"/>
                    </a:lnTo>
                    <a:lnTo>
                      <a:pt x="144056" y="307465"/>
                    </a:lnTo>
                    <a:lnTo>
                      <a:pt x="126593" y="308470"/>
                    </a:lnTo>
                    <a:close/>
                  </a:path>
                  <a:path w="253364" h="390525">
                    <a:moveTo>
                      <a:pt x="231444" y="256324"/>
                    </a:moveTo>
                    <a:lnTo>
                      <a:pt x="127292" y="256324"/>
                    </a:lnTo>
                    <a:lnTo>
                      <a:pt x="135791" y="255748"/>
                    </a:lnTo>
                    <a:lnTo>
                      <a:pt x="143948" y="254023"/>
                    </a:lnTo>
                    <a:lnTo>
                      <a:pt x="177528" y="229604"/>
                    </a:lnTo>
                    <a:lnTo>
                      <a:pt x="190449" y="186817"/>
                    </a:lnTo>
                    <a:lnTo>
                      <a:pt x="189927" y="177489"/>
                    </a:lnTo>
                    <a:lnTo>
                      <a:pt x="172192" y="137731"/>
                    </a:lnTo>
                    <a:lnTo>
                      <a:pt x="135791" y="118536"/>
                    </a:lnTo>
                    <a:lnTo>
                      <a:pt x="127292" y="117970"/>
                    </a:lnTo>
                    <a:lnTo>
                      <a:pt x="231822" y="117970"/>
                    </a:lnTo>
                    <a:lnTo>
                      <a:pt x="249143" y="154068"/>
                    </a:lnTo>
                    <a:lnTo>
                      <a:pt x="253301" y="186474"/>
                    </a:lnTo>
                    <a:lnTo>
                      <a:pt x="252257" y="203292"/>
                    </a:lnTo>
                    <a:lnTo>
                      <a:pt x="249126" y="219284"/>
                    </a:lnTo>
                    <a:lnTo>
                      <a:pt x="243962" y="234351"/>
                    </a:lnTo>
                    <a:lnTo>
                      <a:pt x="236728" y="248640"/>
                    </a:lnTo>
                    <a:lnTo>
                      <a:pt x="231444" y="256324"/>
                    </a:lnTo>
                    <a:close/>
                  </a:path>
                </a:pathLst>
              </a:custGeom>
              <a:solidFill>
                <a:srgbClr val="24C5CE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pic>
            <p:nvPicPr>
              <p:cNvPr id="20" name="object 20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5948159" y="1255420"/>
                <a:ext cx="216903" cy="234251"/>
              </a:xfrm>
              <a:prstGeom prst="rect">
                <a:avLst/>
              </a:prstGeom>
            </p:spPr>
          </p:pic>
          <p:pic>
            <p:nvPicPr>
              <p:cNvPr id="21" name="object 21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6207467" y="1251737"/>
                <a:ext cx="225577" cy="242303"/>
              </a:xfrm>
              <a:prstGeom prst="rect">
                <a:avLst/>
              </a:prstGeom>
            </p:spPr>
          </p:pic>
        </p:grpSp>
        <p:grpSp>
          <p:nvGrpSpPr>
            <p:cNvPr id="22" name="object 22"/>
            <p:cNvGrpSpPr/>
            <p:nvPr/>
          </p:nvGrpSpPr>
          <p:grpSpPr>
            <a:xfrm>
              <a:off x="7186249" y="1056305"/>
              <a:ext cx="746312" cy="296219"/>
              <a:chOff x="6547993" y="1163891"/>
              <a:chExt cx="822325" cy="326390"/>
            </a:xfrm>
          </p:grpSpPr>
          <p:sp>
            <p:nvSpPr>
              <p:cNvPr id="23" name="object 23"/>
              <p:cNvSpPr/>
              <p:nvPr/>
            </p:nvSpPr>
            <p:spPr>
              <a:xfrm>
                <a:off x="6547993" y="1255420"/>
                <a:ext cx="201295" cy="234315"/>
              </a:xfrm>
              <a:custGeom>
                <a:avLst/>
                <a:gdLst/>
                <a:ahLst/>
                <a:cxnLst/>
                <a:rect l="l" t="t" r="r" b="b"/>
                <a:pathLst>
                  <a:path w="201295" h="234315">
                    <a:moveTo>
                      <a:pt x="200863" y="0"/>
                    </a:moveTo>
                    <a:lnTo>
                      <a:pt x="0" y="0"/>
                    </a:lnTo>
                    <a:lnTo>
                      <a:pt x="0" y="50495"/>
                    </a:lnTo>
                    <a:lnTo>
                      <a:pt x="69494" y="50495"/>
                    </a:lnTo>
                    <a:lnTo>
                      <a:pt x="69494" y="234251"/>
                    </a:lnTo>
                    <a:lnTo>
                      <a:pt x="130670" y="234251"/>
                    </a:lnTo>
                    <a:lnTo>
                      <a:pt x="130670" y="50495"/>
                    </a:lnTo>
                    <a:lnTo>
                      <a:pt x="200863" y="50495"/>
                    </a:lnTo>
                    <a:lnTo>
                      <a:pt x="200863" y="0"/>
                    </a:lnTo>
                    <a:close/>
                  </a:path>
                </a:pathLst>
              </a:custGeom>
              <a:solidFill>
                <a:srgbClr val="24C5CE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pic>
            <p:nvPicPr>
              <p:cNvPr id="24" name="object 24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6785267" y="1255420"/>
                <a:ext cx="209854" cy="234251"/>
              </a:xfrm>
              <a:prstGeom prst="rect">
                <a:avLst/>
              </a:prstGeom>
            </p:spPr>
          </p:pic>
          <p:sp>
            <p:nvSpPr>
              <p:cNvPr id="25" name="object 25"/>
              <p:cNvSpPr/>
              <p:nvPr/>
            </p:nvSpPr>
            <p:spPr>
              <a:xfrm>
                <a:off x="7014464" y="1163891"/>
                <a:ext cx="355600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355600" h="326390">
                    <a:moveTo>
                      <a:pt x="170459" y="21818"/>
                    </a:moveTo>
                    <a:lnTo>
                      <a:pt x="133007" y="0"/>
                    </a:lnTo>
                    <a:lnTo>
                      <a:pt x="122732" y="800"/>
                    </a:lnTo>
                    <a:lnTo>
                      <a:pt x="112623" y="3175"/>
                    </a:lnTo>
                    <a:lnTo>
                      <a:pt x="102679" y="7137"/>
                    </a:lnTo>
                    <a:lnTo>
                      <a:pt x="92925" y="12700"/>
                    </a:lnTo>
                    <a:lnTo>
                      <a:pt x="108305" y="37045"/>
                    </a:lnTo>
                    <a:lnTo>
                      <a:pt x="112077" y="33921"/>
                    </a:lnTo>
                    <a:lnTo>
                      <a:pt x="116192" y="32385"/>
                    </a:lnTo>
                    <a:lnTo>
                      <a:pt x="123329" y="32385"/>
                    </a:lnTo>
                    <a:lnTo>
                      <a:pt x="125564" y="33235"/>
                    </a:lnTo>
                    <a:lnTo>
                      <a:pt x="127355" y="34874"/>
                    </a:lnTo>
                    <a:lnTo>
                      <a:pt x="129133" y="36550"/>
                    </a:lnTo>
                    <a:lnTo>
                      <a:pt x="130035" y="38735"/>
                    </a:lnTo>
                    <a:lnTo>
                      <a:pt x="130035" y="45186"/>
                    </a:lnTo>
                    <a:lnTo>
                      <a:pt x="128739" y="49352"/>
                    </a:lnTo>
                    <a:lnTo>
                      <a:pt x="126161" y="53924"/>
                    </a:lnTo>
                    <a:lnTo>
                      <a:pt x="123634" y="58534"/>
                    </a:lnTo>
                    <a:lnTo>
                      <a:pt x="120015" y="62801"/>
                    </a:lnTo>
                    <a:lnTo>
                      <a:pt x="115290" y="66814"/>
                    </a:lnTo>
                    <a:lnTo>
                      <a:pt x="141732" y="77825"/>
                    </a:lnTo>
                    <a:lnTo>
                      <a:pt x="167932" y="47078"/>
                    </a:lnTo>
                    <a:lnTo>
                      <a:pt x="170459" y="39179"/>
                    </a:lnTo>
                    <a:lnTo>
                      <a:pt x="170459" y="32385"/>
                    </a:lnTo>
                    <a:lnTo>
                      <a:pt x="170459" y="21818"/>
                    </a:lnTo>
                    <a:close/>
                  </a:path>
                  <a:path w="355600" h="326390">
                    <a:moveTo>
                      <a:pt x="261696" y="325780"/>
                    </a:moveTo>
                    <a:lnTo>
                      <a:pt x="244309" y="284353"/>
                    </a:lnTo>
                    <a:lnTo>
                      <a:pt x="224688" y="237578"/>
                    </a:lnTo>
                    <a:lnTo>
                      <a:pt x="189636" y="154025"/>
                    </a:lnTo>
                    <a:lnTo>
                      <a:pt x="163423" y="91528"/>
                    </a:lnTo>
                    <a:lnTo>
                      <a:pt x="162420" y="91528"/>
                    </a:lnTo>
                    <a:lnTo>
                      <a:pt x="162420" y="237578"/>
                    </a:lnTo>
                    <a:lnTo>
                      <a:pt x="97586" y="237578"/>
                    </a:lnTo>
                    <a:lnTo>
                      <a:pt x="130327" y="154025"/>
                    </a:lnTo>
                    <a:lnTo>
                      <a:pt x="162420" y="237578"/>
                    </a:lnTo>
                    <a:lnTo>
                      <a:pt x="162420" y="91528"/>
                    </a:lnTo>
                    <a:lnTo>
                      <a:pt x="100609" y="91528"/>
                    </a:lnTo>
                    <a:lnTo>
                      <a:pt x="0" y="325780"/>
                    </a:lnTo>
                    <a:lnTo>
                      <a:pt x="62865" y="325780"/>
                    </a:lnTo>
                    <a:lnTo>
                      <a:pt x="79235" y="284353"/>
                    </a:lnTo>
                    <a:lnTo>
                      <a:pt x="180479" y="284353"/>
                    </a:lnTo>
                    <a:lnTo>
                      <a:pt x="196507" y="325780"/>
                    </a:lnTo>
                    <a:lnTo>
                      <a:pt x="261696" y="325780"/>
                    </a:lnTo>
                    <a:close/>
                  </a:path>
                  <a:path w="355600" h="326390">
                    <a:moveTo>
                      <a:pt x="355549" y="91528"/>
                    </a:moveTo>
                    <a:lnTo>
                      <a:pt x="294436" y="91528"/>
                    </a:lnTo>
                    <a:lnTo>
                      <a:pt x="294436" y="325780"/>
                    </a:lnTo>
                    <a:lnTo>
                      <a:pt x="355549" y="325780"/>
                    </a:lnTo>
                    <a:lnTo>
                      <a:pt x="355549" y="91528"/>
                    </a:lnTo>
                    <a:close/>
                  </a:path>
                </a:pathLst>
              </a:custGeom>
              <a:solidFill>
                <a:srgbClr val="24C5CE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</p:grpSp>
        <p:sp>
          <p:nvSpPr>
            <p:cNvPr id="31" name="object 31"/>
            <p:cNvSpPr/>
            <p:nvPr/>
          </p:nvSpPr>
          <p:spPr>
            <a:xfrm>
              <a:off x="8903089" y="1075980"/>
              <a:ext cx="171162" cy="354426"/>
            </a:xfrm>
            <a:custGeom>
              <a:avLst/>
              <a:gdLst/>
              <a:ahLst/>
              <a:cxnLst/>
              <a:rect l="l" t="t" r="r" b="b"/>
              <a:pathLst>
                <a:path w="188595" h="390525">
                  <a:moveTo>
                    <a:pt x="102692" y="390321"/>
                  </a:moveTo>
                  <a:lnTo>
                    <a:pt x="84429" y="390321"/>
                  </a:lnTo>
                  <a:lnTo>
                    <a:pt x="76898" y="387350"/>
                  </a:lnTo>
                  <a:lnTo>
                    <a:pt x="65087" y="375285"/>
                  </a:lnTo>
                  <a:lnTo>
                    <a:pt x="62166" y="367703"/>
                  </a:lnTo>
                  <a:lnTo>
                    <a:pt x="62166" y="349250"/>
                  </a:lnTo>
                  <a:lnTo>
                    <a:pt x="65087" y="341604"/>
                  </a:lnTo>
                  <a:lnTo>
                    <a:pt x="76898" y="329793"/>
                  </a:lnTo>
                  <a:lnTo>
                    <a:pt x="84429" y="326821"/>
                  </a:lnTo>
                  <a:lnTo>
                    <a:pt x="102692" y="326821"/>
                  </a:lnTo>
                  <a:lnTo>
                    <a:pt x="110235" y="329793"/>
                  </a:lnTo>
                  <a:lnTo>
                    <a:pt x="122034" y="341604"/>
                  </a:lnTo>
                  <a:lnTo>
                    <a:pt x="124968" y="349250"/>
                  </a:lnTo>
                  <a:lnTo>
                    <a:pt x="124968" y="367703"/>
                  </a:lnTo>
                  <a:lnTo>
                    <a:pt x="122034" y="375285"/>
                  </a:lnTo>
                  <a:lnTo>
                    <a:pt x="110235" y="387350"/>
                  </a:lnTo>
                  <a:lnTo>
                    <a:pt x="102692" y="390321"/>
                  </a:lnTo>
                  <a:close/>
                </a:path>
                <a:path w="188595" h="390525">
                  <a:moveTo>
                    <a:pt x="74510" y="51142"/>
                  </a:moveTo>
                  <a:lnTo>
                    <a:pt x="31750" y="51142"/>
                  </a:lnTo>
                  <a:lnTo>
                    <a:pt x="68160" y="0"/>
                  </a:lnTo>
                  <a:lnTo>
                    <a:pt x="120650" y="0"/>
                  </a:lnTo>
                  <a:lnTo>
                    <a:pt x="141129" y="28765"/>
                  </a:lnTo>
                  <a:lnTo>
                    <a:pt x="94551" y="28765"/>
                  </a:lnTo>
                  <a:lnTo>
                    <a:pt x="74510" y="51142"/>
                  </a:lnTo>
                  <a:close/>
                </a:path>
                <a:path w="188595" h="390525">
                  <a:moveTo>
                    <a:pt x="157060" y="51142"/>
                  </a:moveTo>
                  <a:lnTo>
                    <a:pt x="114300" y="51142"/>
                  </a:lnTo>
                  <a:lnTo>
                    <a:pt x="94551" y="28765"/>
                  </a:lnTo>
                  <a:lnTo>
                    <a:pt x="141129" y="28765"/>
                  </a:lnTo>
                  <a:lnTo>
                    <a:pt x="157060" y="51142"/>
                  </a:lnTo>
                  <a:close/>
                </a:path>
                <a:path w="188595" h="390525">
                  <a:moveTo>
                    <a:pt x="188112" y="304101"/>
                  </a:moveTo>
                  <a:lnTo>
                    <a:pt x="0" y="304101"/>
                  </a:lnTo>
                  <a:lnTo>
                    <a:pt x="0" y="69850"/>
                  </a:lnTo>
                  <a:lnTo>
                    <a:pt x="184797" y="69850"/>
                  </a:lnTo>
                  <a:lnTo>
                    <a:pt x="184797" y="118656"/>
                  </a:lnTo>
                  <a:lnTo>
                    <a:pt x="61163" y="118656"/>
                  </a:lnTo>
                  <a:lnTo>
                    <a:pt x="61163" y="162420"/>
                  </a:lnTo>
                  <a:lnTo>
                    <a:pt x="172783" y="162420"/>
                  </a:lnTo>
                  <a:lnTo>
                    <a:pt x="172783" y="210883"/>
                  </a:lnTo>
                  <a:lnTo>
                    <a:pt x="61163" y="211226"/>
                  </a:lnTo>
                  <a:lnTo>
                    <a:pt x="61163" y="255333"/>
                  </a:lnTo>
                  <a:lnTo>
                    <a:pt x="188112" y="255333"/>
                  </a:lnTo>
                  <a:lnTo>
                    <a:pt x="188112" y="304101"/>
                  </a:lnTo>
                  <a:close/>
                </a:path>
              </a:pathLst>
            </a:custGeom>
            <a:solidFill>
              <a:srgbClr val="24C5CE"/>
            </a:solidFill>
          </p:spPr>
          <p:txBody>
            <a:bodyPr wrap="square" lIns="0" tIns="0" rIns="0" bIns="0" rtlCol="0"/>
            <a:lstStyle/>
            <a:p>
              <a:endParaRPr sz="1634"/>
            </a:p>
          </p:txBody>
        </p:sp>
      </p:grpSp>
      <p:sp>
        <p:nvSpPr>
          <p:cNvPr id="32" name="object 32"/>
          <p:cNvSpPr/>
          <p:nvPr/>
        </p:nvSpPr>
        <p:spPr>
          <a:xfrm>
            <a:off x="8300297" y="513735"/>
            <a:ext cx="243776" cy="212656"/>
          </a:xfrm>
          <a:custGeom>
            <a:avLst/>
            <a:gdLst/>
            <a:ahLst/>
            <a:cxnLst/>
            <a:rect l="l" t="t" r="r" b="b"/>
            <a:pathLst>
              <a:path w="268604" h="234315">
                <a:moveTo>
                  <a:pt x="54470" y="234251"/>
                </a:moveTo>
                <a:lnTo>
                  <a:pt x="0" y="234251"/>
                </a:lnTo>
                <a:lnTo>
                  <a:pt x="0" y="0"/>
                </a:lnTo>
                <a:lnTo>
                  <a:pt x="66471" y="0"/>
                </a:lnTo>
                <a:lnTo>
                  <a:pt x="108970" y="85864"/>
                </a:lnTo>
                <a:lnTo>
                  <a:pt x="54470" y="85864"/>
                </a:lnTo>
                <a:lnTo>
                  <a:pt x="54470" y="234251"/>
                </a:lnTo>
                <a:close/>
              </a:path>
              <a:path w="268604" h="234315">
                <a:moveTo>
                  <a:pt x="189373" y="137020"/>
                </a:moveTo>
                <a:lnTo>
                  <a:pt x="134289" y="137020"/>
                </a:lnTo>
                <a:lnTo>
                  <a:pt x="201802" y="0"/>
                </a:lnTo>
                <a:lnTo>
                  <a:pt x="268325" y="0"/>
                </a:lnTo>
                <a:lnTo>
                  <a:pt x="268325" y="85864"/>
                </a:lnTo>
                <a:lnTo>
                  <a:pt x="213855" y="85864"/>
                </a:lnTo>
                <a:lnTo>
                  <a:pt x="189373" y="137020"/>
                </a:lnTo>
                <a:close/>
              </a:path>
              <a:path w="268604" h="234315">
                <a:moveTo>
                  <a:pt x="154025" y="210883"/>
                </a:moveTo>
                <a:lnTo>
                  <a:pt x="114592" y="210883"/>
                </a:lnTo>
                <a:lnTo>
                  <a:pt x="54470" y="85864"/>
                </a:lnTo>
                <a:lnTo>
                  <a:pt x="108970" y="85864"/>
                </a:lnTo>
                <a:lnTo>
                  <a:pt x="134289" y="137020"/>
                </a:lnTo>
                <a:lnTo>
                  <a:pt x="189373" y="137020"/>
                </a:lnTo>
                <a:lnTo>
                  <a:pt x="154025" y="210883"/>
                </a:lnTo>
                <a:close/>
              </a:path>
              <a:path w="268604" h="234315">
                <a:moveTo>
                  <a:pt x="268325" y="234251"/>
                </a:moveTo>
                <a:lnTo>
                  <a:pt x="214160" y="234251"/>
                </a:lnTo>
                <a:lnTo>
                  <a:pt x="213855" y="85864"/>
                </a:lnTo>
                <a:lnTo>
                  <a:pt x="268325" y="85864"/>
                </a:lnTo>
                <a:lnTo>
                  <a:pt x="268325" y="234251"/>
                </a:lnTo>
                <a:close/>
              </a:path>
            </a:pathLst>
          </a:custGeom>
          <a:solidFill>
            <a:srgbClr val="24C5CE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33" name="object 33"/>
          <p:cNvSpPr/>
          <p:nvPr/>
        </p:nvSpPr>
        <p:spPr>
          <a:xfrm>
            <a:off x="425389" y="477716"/>
            <a:ext cx="1151452" cy="278354"/>
          </a:xfrm>
          <a:custGeom>
            <a:avLst/>
            <a:gdLst/>
            <a:ahLst/>
            <a:cxnLst/>
            <a:rect l="l" t="t" r="r" b="b"/>
            <a:pathLst>
              <a:path w="1268730" h="306705">
                <a:moveTo>
                  <a:pt x="1268412" y="306336"/>
                </a:moveTo>
                <a:lnTo>
                  <a:pt x="0" y="306336"/>
                </a:lnTo>
                <a:lnTo>
                  <a:pt x="0" y="0"/>
                </a:lnTo>
                <a:lnTo>
                  <a:pt x="1268412" y="0"/>
                </a:lnTo>
                <a:lnTo>
                  <a:pt x="1268412" y="306336"/>
                </a:lnTo>
                <a:close/>
              </a:path>
            </a:pathLst>
          </a:custGeom>
          <a:solidFill>
            <a:srgbClr val="24C5CE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pic>
        <p:nvPicPr>
          <p:cNvPr id="201" name="Picture 200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880"/>
          <a:stretch/>
        </p:blipFill>
        <p:spPr>
          <a:xfrm>
            <a:off x="1220815" y="965189"/>
            <a:ext cx="10406774" cy="599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2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995082" y="3000003"/>
            <a:ext cx="5545418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286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5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Những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khó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khăn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nào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khi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tổ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chức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Hoạt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động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trải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nghiệm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ở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loại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hình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sinh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hoạt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dưới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cờ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Cách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thức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tổ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chức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hiệu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quả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loại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hình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này</a:t>
            </a:r>
            <a:r>
              <a:rPr kumimoji="0" lang="en-GB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835" y="0"/>
            <a:ext cx="6091519" cy="56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65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A11965-CFE6-4582-8497-E87D3205F309}"/>
              </a:ext>
            </a:extLst>
          </p:cNvPr>
          <p:cNvSpPr/>
          <p:nvPr/>
        </p:nvSpPr>
        <p:spPr>
          <a:xfrm>
            <a:off x="0" y="1244600"/>
            <a:ext cx="12192000" cy="4051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F94693-8790-4C45-BAB8-D94B78FEA682}"/>
              </a:ext>
            </a:extLst>
          </p:cNvPr>
          <p:cNvSpPr txBox="1"/>
          <p:nvPr/>
        </p:nvSpPr>
        <p:spPr>
          <a:xfrm>
            <a:off x="49979" y="2020625"/>
            <a:ext cx="1210993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800" b="1" dirty="0" smtClean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TỔ CHỨC LOẠI HÌNH SINH HOẠT DƯỚI CỜ</a:t>
            </a:r>
          </a:p>
          <a:p>
            <a:pPr algn="ctr">
              <a:spcAft>
                <a:spcPts val="600"/>
              </a:spcAft>
            </a:pPr>
            <a:r>
              <a:rPr lang="en-US" sz="4800" b="1" dirty="0" smtClean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TRONG HOẠT ĐỘNG TRẢI NGHIỆM </a:t>
            </a:r>
          </a:p>
          <a:p>
            <a:pPr algn="ctr">
              <a:spcAft>
                <a:spcPts val="600"/>
              </a:spcAft>
            </a:pPr>
            <a:r>
              <a:rPr lang="en-US" sz="4800" b="1" dirty="0" smtClean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Ở TRƯỜNG TIỂU HỌC</a:t>
            </a:r>
            <a:endParaRPr lang="en-US" sz="4800" b="1" dirty="0">
              <a:solidFill>
                <a:srgbClr val="0000F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2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1940DD-E0BD-FD45-BFFC-DEAB3D3D8BF7}"/>
              </a:ext>
            </a:extLst>
          </p:cNvPr>
          <p:cNvSpPr txBox="1"/>
          <p:nvPr/>
        </p:nvSpPr>
        <p:spPr>
          <a:xfrm>
            <a:off x="1288243" y="306187"/>
            <a:ext cx="96156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00FF"/>
                </a:solidFill>
                <a:cs typeface="Poppins" pitchFamily="2" charset="77"/>
              </a:rPr>
              <a:t>1</a:t>
            </a:r>
            <a:r>
              <a:rPr lang="en-US" sz="3600" b="1" dirty="0" smtClean="0">
                <a:solidFill>
                  <a:srgbClr val="0000FF"/>
                </a:solidFill>
                <a:cs typeface="Poppins" pitchFamily="2" charset="77"/>
              </a:rPr>
              <a:t>. KHÁI QUÁT VỀ LOẠI HÌNH SINH HOẠT DƯỚI CỜ</a:t>
            </a:r>
            <a:endParaRPr lang="en-US" sz="3600" b="1" dirty="0">
              <a:solidFill>
                <a:srgbClr val="0000FF"/>
              </a:solidFill>
              <a:cs typeface="Poppins" pitchFamily="2" charset="77"/>
            </a:endParaRPr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7231962D-719B-1745-B277-2EDADCA8BEC6}"/>
              </a:ext>
            </a:extLst>
          </p:cNvPr>
          <p:cNvSpPr/>
          <p:nvPr/>
        </p:nvSpPr>
        <p:spPr>
          <a:xfrm>
            <a:off x="7049632" y="1371477"/>
            <a:ext cx="1836453" cy="89033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/>
              <a:t>5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CE538F9-A977-AA44-8082-F5D9916ECC47}"/>
              </a:ext>
            </a:extLst>
          </p:cNvPr>
          <p:cNvSpPr txBox="1">
            <a:spLocks/>
          </p:cNvSpPr>
          <p:nvPr/>
        </p:nvSpPr>
        <p:spPr>
          <a:xfrm>
            <a:off x="8906733" y="1399711"/>
            <a:ext cx="3285267" cy="867032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667" dirty="0">
                <a:solidFill>
                  <a:schemeClr val="accent6"/>
                </a:solidFill>
              </a:rPr>
              <a:t>T</a:t>
            </a:r>
            <a:r>
              <a:rPr lang="vi-VN" sz="2667" dirty="0">
                <a:solidFill>
                  <a:schemeClr val="accent6"/>
                </a:solidFill>
              </a:rPr>
              <a:t>rải nghiệm cảm xúc tích cực, phong phú </a:t>
            </a:r>
            <a:endParaRPr lang="en-US" sz="2667" dirty="0">
              <a:solidFill>
                <a:schemeClr val="accent6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9D6B1CCB-A35D-D44E-9228-1450064A04E3}"/>
              </a:ext>
            </a:extLst>
          </p:cNvPr>
          <p:cNvSpPr/>
          <p:nvPr/>
        </p:nvSpPr>
        <p:spPr>
          <a:xfrm>
            <a:off x="5395865" y="2425273"/>
            <a:ext cx="1855968" cy="8903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/>
              <a:t>4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C551D4D-A9CD-EC41-96DB-F0189316275D}"/>
              </a:ext>
            </a:extLst>
          </p:cNvPr>
          <p:cNvSpPr txBox="1">
            <a:spLocks/>
          </p:cNvSpPr>
          <p:nvPr/>
        </p:nvSpPr>
        <p:spPr>
          <a:xfrm>
            <a:off x="7309950" y="2528673"/>
            <a:ext cx="4326772" cy="867032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vi-VN" sz="2667" dirty="0">
                <a:solidFill>
                  <a:schemeClr val="accent1"/>
                </a:solidFill>
              </a:rPr>
              <a:t>Rèn luyện cho HS </a:t>
            </a:r>
            <a:r>
              <a:rPr lang="en-US" sz="2667" dirty="0">
                <a:solidFill>
                  <a:schemeClr val="accent1"/>
                </a:solidFill>
              </a:rPr>
              <a:t>các </a:t>
            </a:r>
            <a:r>
              <a:rPr lang="vi-VN" sz="2667" dirty="0">
                <a:solidFill>
                  <a:schemeClr val="accent1"/>
                </a:solidFill>
              </a:rPr>
              <a:t>kỹ năng </a:t>
            </a:r>
            <a:r>
              <a:rPr lang="en-US" sz="2667" dirty="0">
                <a:solidFill>
                  <a:schemeClr val="accent1"/>
                </a:solidFill>
              </a:rPr>
              <a:t>cơ bản</a:t>
            </a:r>
            <a:endParaRPr lang="en-US" sz="2667" dirty="0">
              <a:solidFill>
                <a:schemeClr val="accent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19F5CCA4-578F-404A-B7C8-90CFC22C1F8A}"/>
              </a:ext>
            </a:extLst>
          </p:cNvPr>
          <p:cNvSpPr/>
          <p:nvPr/>
        </p:nvSpPr>
        <p:spPr>
          <a:xfrm>
            <a:off x="3742099" y="3479070"/>
            <a:ext cx="1875484" cy="89033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/>
              <a:t> 3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67432627-B792-2C4F-8E19-43A0EFAE735A}"/>
              </a:ext>
            </a:extLst>
          </p:cNvPr>
          <p:cNvSpPr txBox="1">
            <a:spLocks/>
          </p:cNvSpPr>
          <p:nvPr/>
        </p:nvSpPr>
        <p:spPr>
          <a:xfrm>
            <a:off x="5787766" y="3602285"/>
            <a:ext cx="5311501" cy="867032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vi-VN" sz="2667" dirty="0">
                <a:solidFill>
                  <a:schemeClr val="accent3">
                    <a:lumMod val="75000"/>
                  </a:schemeClr>
                </a:solidFill>
              </a:rPr>
              <a:t>Mở rộng vốn kiến thức cho HS thông qua các chủ đề sinh hoạt </a:t>
            </a:r>
            <a:endParaRPr lang="en-US" sz="2667" dirty="0">
              <a:solidFill>
                <a:schemeClr val="accent3">
                  <a:lumMod val="75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1E1A9F0E-E320-824E-B2C8-BD7150959E0F}"/>
              </a:ext>
            </a:extLst>
          </p:cNvPr>
          <p:cNvSpPr/>
          <p:nvPr/>
        </p:nvSpPr>
        <p:spPr>
          <a:xfrm>
            <a:off x="2172833" y="4513585"/>
            <a:ext cx="1868615" cy="89033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/>
              <a:t>2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5F676A32-B4A3-D642-BEC4-3EF085D93A41}"/>
              </a:ext>
            </a:extLst>
          </p:cNvPr>
          <p:cNvSpPr txBox="1">
            <a:spLocks/>
          </p:cNvSpPr>
          <p:nvPr/>
        </p:nvSpPr>
        <p:spPr>
          <a:xfrm>
            <a:off x="4133771" y="4583775"/>
            <a:ext cx="4692753" cy="867032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667" dirty="0">
                <a:solidFill>
                  <a:schemeClr val="accent2"/>
                </a:solidFill>
              </a:rPr>
              <a:t>R</a:t>
            </a:r>
            <a:r>
              <a:rPr lang="vi-VN" sz="2667" dirty="0">
                <a:solidFill>
                  <a:schemeClr val="accent2"/>
                </a:solidFill>
              </a:rPr>
              <a:t>èn luyện ý thức kỷ luật, năng lực tự quản </a:t>
            </a:r>
            <a:endParaRPr lang="en-US" sz="2667" dirty="0">
              <a:solidFill>
                <a:schemeClr val="accent2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B85B6022-B76C-2A47-B52C-881F5F6ADABA}"/>
              </a:ext>
            </a:extLst>
          </p:cNvPr>
          <p:cNvSpPr/>
          <p:nvPr/>
        </p:nvSpPr>
        <p:spPr>
          <a:xfrm>
            <a:off x="362139" y="5586664"/>
            <a:ext cx="1986944" cy="890337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/>
              <a:t>1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CDF0191-B53C-9641-AD10-9BE92E351EB7}"/>
              </a:ext>
            </a:extLst>
          </p:cNvPr>
          <p:cNvSpPr txBox="1">
            <a:spLocks/>
          </p:cNvSpPr>
          <p:nvPr/>
        </p:nvSpPr>
        <p:spPr>
          <a:xfrm>
            <a:off x="2432321" y="5664393"/>
            <a:ext cx="4826395" cy="867032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667" dirty="0">
                <a:solidFill>
                  <a:schemeClr val="accent5">
                    <a:lumMod val="50000"/>
                  </a:schemeClr>
                </a:solidFill>
              </a:rPr>
              <a:t>B</a:t>
            </a:r>
            <a:r>
              <a:rPr lang="vi-VN" sz="2667" dirty="0">
                <a:solidFill>
                  <a:schemeClr val="accent5">
                    <a:lumMod val="50000"/>
                  </a:schemeClr>
                </a:solidFill>
              </a:rPr>
              <a:t>ồi đắp lòng yêu nước, tự hào dân tộc, ý thức trách nhiệm </a:t>
            </a:r>
            <a:endParaRPr lang="en-US" sz="2667" dirty="0">
              <a:solidFill>
                <a:schemeClr val="accent5">
                  <a:lumMod val="50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626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7" grpId="0" animBg="1"/>
      <p:bldP spid="14" grpId="0"/>
      <p:bldP spid="6" grpId="0" animBg="1"/>
      <p:bldP spid="17" grpId="0"/>
      <p:bldP spid="5" grpId="0" animBg="1"/>
      <p:bldP spid="20" grpId="0"/>
      <p:bldP spid="4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A7A019F3-F8E3-4A59-B79C-EF99C467D3CA}"/>
              </a:ext>
            </a:extLst>
          </p:cNvPr>
          <p:cNvGrpSpPr/>
          <p:nvPr/>
        </p:nvGrpSpPr>
        <p:grpSpPr>
          <a:xfrm>
            <a:off x="5478980" y="4866908"/>
            <a:ext cx="6108268" cy="624281"/>
            <a:chOff x="7742163" y="5253927"/>
            <a:chExt cx="3816000" cy="6242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26D9E09-4E3C-4F78-9071-1C0ABBDC840B}"/>
                </a:ext>
              </a:extLst>
            </p:cNvPr>
            <p:cNvSpPr txBox="1"/>
            <p:nvPr/>
          </p:nvSpPr>
          <p:spPr>
            <a:xfrm>
              <a:off x="7742163" y="5253927"/>
              <a:ext cx="3816000" cy="338554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FF0000"/>
                  </a:solidFill>
                  <a:latin typeface="Myriad Pro" pitchFamily="34" charset="0"/>
                  <a:cs typeface="Arial" pitchFamily="34" charset="0"/>
                </a:rPr>
                <a:t>4. YÊU CẦU PHỐI HỢP TRONG CÔNG TÁC TỔ CHỨC</a:t>
              </a:r>
              <a:endParaRPr lang="ko-KR" altLang="en-US" sz="1600" b="1" dirty="0">
                <a:solidFill>
                  <a:schemeClr val="accent1"/>
                </a:solidFill>
                <a:latin typeface="Myriad Pro" pitchFamily="34" charset="0"/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D22142C-25CE-4CA7-8810-375F76B5AEF4}"/>
                </a:ext>
              </a:extLst>
            </p:cNvPr>
            <p:cNvSpPr txBox="1"/>
            <p:nvPr/>
          </p:nvSpPr>
          <p:spPr>
            <a:xfrm>
              <a:off x="7742163" y="5539654"/>
              <a:ext cx="3816000" cy="33855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Đảm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bảo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đa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dạng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các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lực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lượng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phối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hợp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trong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thực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hiện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cs typeface="Arial" pitchFamily="34" charset="0"/>
              </a:endParaRPr>
            </a:p>
          </p:txBody>
        </p:sp>
      </p:grpSp>
      <p:sp>
        <p:nvSpPr>
          <p:cNvPr id="20" name="다이아몬드 19">
            <a:extLst>
              <a:ext uri="{FF2B5EF4-FFF2-40B4-BE49-F238E27FC236}">
                <a16:creationId xmlns:a16="http://schemas.microsoft.com/office/drawing/2014/main" id="{2E78A346-7506-4C96-9357-E5E803A5A4E6}"/>
              </a:ext>
            </a:extLst>
          </p:cNvPr>
          <p:cNvSpPr/>
          <p:nvPr/>
        </p:nvSpPr>
        <p:spPr>
          <a:xfrm rot="155430">
            <a:off x="4491606" y="4962501"/>
            <a:ext cx="710084" cy="71008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 dirty="0">
              <a:latin typeface="Myriad Pro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853CE93-C7F2-4C83-887A-5C9E52268651}"/>
              </a:ext>
            </a:extLst>
          </p:cNvPr>
          <p:cNvGrpSpPr/>
          <p:nvPr/>
        </p:nvGrpSpPr>
        <p:grpSpPr>
          <a:xfrm>
            <a:off x="5478981" y="3808667"/>
            <a:ext cx="6461228" cy="870502"/>
            <a:chOff x="7742163" y="4105759"/>
            <a:chExt cx="4036504" cy="87050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59D2AF-9A81-47A8-BAED-F8327B6DBE1D}"/>
                </a:ext>
              </a:extLst>
            </p:cNvPr>
            <p:cNvSpPr txBox="1"/>
            <p:nvPr/>
          </p:nvSpPr>
          <p:spPr>
            <a:xfrm>
              <a:off x="7742163" y="4105759"/>
              <a:ext cx="3816000" cy="338554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en-US" sz="1600" b="1" dirty="0" smtClean="0">
                  <a:solidFill>
                    <a:srgbClr val="FF0000"/>
                  </a:solidFill>
                  <a:latin typeface="Myriad Pro" pitchFamily="34" charset="0"/>
                  <a:ea typeface="time new roman"/>
                  <a:cs typeface="time new roman"/>
                </a:rPr>
                <a:t>3. YÊU CẦU VỀ HÌNH THỨC TỔ CHỨC</a:t>
              </a:r>
              <a:endParaRPr lang="ko-KR" altLang="en-US" sz="1600" b="1" dirty="0">
                <a:solidFill>
                  <a:schemeClr val="accent4"/>
                </a:solidFill>
                <a:latin typeface="Myriad Pro" pitchFamily="34" charset="0"/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FBBFBD1-D8C0-4994-9A97-B1104ADF067E}"/>
                </a:ext>
              </a:extLst>
            </p:cNvPr>
            <p:cNvSpPr txBox="1"/>
            <p:nvPr/>
          </p:nvSpPr>
          <p:spPr>
            <a:xfrm>
              <a:off x="7742163" y="4391486"/>
              <a:ext cx="4036504" cy="58477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Sử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dụng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các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hình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thức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,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phương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pháp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phù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hợp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với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loại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hình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sinh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hoạt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dưới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cờ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: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Diễn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đàn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,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giao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lưu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,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sân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kháu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tương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tác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,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hội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thi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,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trò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chơi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…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cs typeface="Arial" pitchFamily="34" charset="0"/>
              </a:endParaRPr>
            </a:p>
          </p:txBody>
        </p:sp>
      </p:grpSp>
      <p:sp>
        <p:nvSpPr>
          <p:cNvPr id="19" name="다이아몬드 18">
            <a:extLst>
              <a:ext uri="{FF2B5EF4-FFF2-40B4-BE49-F238E27FC236}">
                <a16:creationId xmlns:a16="http://schemas.microsoft.com/office/drawing/2014/main" id="{4E12DE00-3282-48A6-B691-FAAB0CD78F2A}"/>
              </a:ext>
            </a:extLst>
          </p:cNvPr>
          <p:cNvSpPr/>
          <p:nvPr/>
        </p:nvSpPr>
        <p:spPr>
          <a:xfrm>
            <a:off x="4491606" y="3904260"/>
            <a:ext cx="710084" cy="710084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>
              <a:latin typeface="Myriad Pro" pitchFamily="34" charset="0"/>
            </a:endParaRPr>
          </a:p>
        </p:txBody>
      </p:sp>
      <p:sp>
        <p:nvSpPr>
          <p:cNvPr id="4" name="다이아몬드 3">
            <a:extLst>
              <a:ext uri="{FF2B5EF4-FFF2-40B4-BE49-F238E27FC236}">
                <a16:creationId xmlns:a16="http://schemas.microsoft.com/office/drawing/2014/main" id="{E326DA9A-379C-438D-86F5-294516B4B64D}"/>
              </a:ext>
            </a:extLst>
          </p:cNvPr>
          <p:cNvSpPr/>
          <p:nvPr/>
        </p:nvSpPr>
        <p:spPr>
          <a:xfrm>
            <a:off x="4491606" y="1787778"/>
            <a:ext cx="710084" cy="710084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>
              <a:latin typeface="Myriad Pro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91CF75-F109-43F5-B805-F46BA52A3653}"/>
              </a:ext>
            </a:extLst>
          </p:cNvPr>
          <p:cNvGrpSpPr/>
          <p:nvPr/>
        </p:nvGrpSpPr>
        <p:grpSpPr>
          <a:xfrm>
            <a:off x="5478980" y="1692183"/>
            <a:ext cx="6144080" cy="870502"/>
            <a:chOff x="7742163" y="1842081"/>
            <a:chExt cx="3816000" cy="87050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41044E6-C08F-4A4C-A5EF-EAFC50F5271E}"/>
                </a:ext>
              </a:extLst>
            </p:cNvPr>
            <p:cNvSpPr txBox="1"/>
            <p:nvPr/>
          </p:nvSpPr>
          <p:spPr>
            <a:xfrm>
              <a:off x="7742163" y="1842081"/>
              <a:ext cx="3816000" cy="338554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is-IS" altLang="en-US" sz="1600" b="1" dirty="0" smtClean="0">
                  <a:solidFill>
                    <a:srgbClr val="FF0000"/>
                  </a:solidFill>
                  <a:latin typeface="Myriad Pro" pitchFamily="34" charset="0"/>
                  <a:ea typeface="time new roman"/>
                  <a:cs typeface="time new roman"/>
                </a:rPr>
                <a:t>1. YÊU CẦU VỀ MỤC TIÊU TỔ CHỨC</a:t>
              </a:r>
              <a:endParaRPr lang="ko-KR" altLang="en-US" sz="1600" b="1" dirty="0">
                <a:solidFill>
                  <a:schemeClr val="accent2"/>
                </a:solidFill>
                <a:latin typeface="Myriad Pro" pitchFamily="34" charset="0"/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C98695-86AA-45DD-9F90-836080056008}"/>
                </a:ext>
              </a:extLst>
            </p:cNvPr>
            <p:cNvSpPr txBox="1"/>
            <p:nvPr/>
          </p:nvSpPr>
          <p:spPr>
            <a:xfrm>
              <a:off x="7742163" y="2127808"/>
              <a:ext cx="3816000" cy="58477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Đáp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ứng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YCCĐ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quy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định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trong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chương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trình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và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YCCĐ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của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chủ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đề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giáo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dục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trong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tuần</a:t>
              </a:r>
              <a:r>
                <a:rPr lang="en-US" altLang="ko-KR" sz="1600" dirty="0" smtClean="0">
                  <a:latin typeface="Myriad Pro" pitchFamily="34" charset="0"/>
                  <a:cs typeface="Arial" pitchFamily="34" charset="0"/>
                </a:rPr>
                <a:t>/ </a:t>
              </a:r>
              <a:r>
                <a:rPr lang="en-US" altLang="ko-KR" sz="1600" dirty="0" err="1" smtClean="0">
                  <a:latin typeface="Myriad Pro" pitchFamily="34" charset="0"/>
                  <a:cs typeface="Arial" pitchFamily="34" charset="0"/>
                </a:rPr>
                <a:t>tháng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cs typeface="Arial" pitchFamily="34" charset="0"/>
              </a:endParaRPr>
            </a:p>
          </p:txBody>
        </p:sp>
      </p:grpSp>
      <p:sp>
        <p:nvSpPr>
          <p:cNvPr id="22" name="Rounded Rectangle 27">
            <a:extLst>
              <a:ext uri="{FF2B5EF4-FFF2-40B4-BE49-F238E27FC236}">
                <a16:creationId xmlns:a16="http://schemas.microsoft.com/office/drawing/2014/main" id="{40E9B030-CF86-4888-9261-C759A635B9B4}"/>
              </a:ext>
            </a:extLst>
          </p:cNvPr>
          <p:cNvSpPr/>
          <p:nvPr/>
        </p:nvSpPr>
        <p:spPr>
          <a:xfrm>
            <a:off x="4692512" y="2029026"/>
            <a:ext cx="293552" cy="22548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>
              <a:latin typeface="Myriad Pro" pitchFamily="34" charset="0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B274CDCF-FF7E-4AC0-BDAC-0C469B468080}"/>
              </a:ext>
            </a:extLst>
          </p:cNvPr>
          <p:cNvGrpSpPr/>
          <p:nvPr/>
        </p:nvGrpSpPr>
        <p:grpSpPr>
          <a:xfrm>
            <a:off x="5478980" y="2750423"/>
            <a:ext cx="6144080" cy="870503"/>
            <a:chOff x="7742163" y="2968476"/>
            <a:chExt cx="3816000" cy="8705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1DA542A-2944-4FBD-BEF1-184CB0C25E81}"/>
                </a:ext>
              </a:extLst>
            </p:cNvPr>
            <p:cNvSpPr txBox="1"/>
            <p:nvPr/>
          </p:nvSpPr>
          <p:spPr>
            <a:xfrm>
              <a:off x="7742163" y="2968476"/>
              <a:ext cx="3816000" cy="338554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FF0000"/>
                  </a:solidFill>
                  <a:latin typeface="Myriad Pro" pitchFamily="34" charset="0"/>
                  <a:cs typeface="Arial" pitchFamily="34" charset="0"/>
                </a:rPr>
                <a:t>2. YÊU CẦU VỀ NỘI DUNG TỔ CHỨC</a:t>
              </a:r>
              <a:endParaRPr lang="ko-KR" altLang="en-US" sz="1600" b="1" dirty="0">
                <a:solidFill>
                  <a:schemeClr val="accent3"/>
                </a:solidFill>
                <a:latin typeface="Myriad Pro" pitchFamily="34" charset="0"/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EF56E7-3816-4745-A992-149A3072BC15}"/>
                </a:ext>
              </a:extLst>
            </p:cNvPr>
            <p:cNvSpPr txBox="1"/>
            <p:nvPr/>
          </p:nvSpPr>
          <p:spPr>
            <a:xfrm>
              <a:off x="7742163" y="3254204"/>
              <a:ext cx="3816000" cy="58477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Nội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dung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đảm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bảo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tính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xuyên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suốt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,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kết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nối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trong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mỗi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chủ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đề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,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giữa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các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loại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hình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và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giữa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các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lớp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.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Nội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dung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đáp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ứng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YCCĐ,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mục</a:t>
              </a:r>
              <a:r>
                <a:rPr lang="en-US" altLang="en-US" sz="1600" dirty="0" smtClean="0">
                  <a:latin typeface="Myriad Pro" pitchFamily="34" charset="0"/>
                  <a:ea typeface="time new roman"/>
                  <a:cs typeface="time new roman"/>
                </a:rPr>
                <a:t> </a:t>
              </a:r>
              <a:r>
                <a:rPr lang="en-US" altLang="en-US" sz="1600" dirty="0" err="1" smtClean="0">
                  <a:latin typeface="Myriad Pro" pitchFamily="34" charset="0"/>
                  <a:ea typeface="time new roman"/>
                  <a:cs typeface="time new roman"/>
                </a:rPr>
                <a:t>tiêu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cs typeface="Arial" pitchFamily="34" charset="0"/>
              </a:endParaRPr>
            </a:p>
          </p:txBody>
        </p:sp>
      </p:grpSp>
      <p:sp>
        <p:nvSpPr>
          <p:cNvPr id="18" name="다이아몬드 17">
            <a:extLst>
              <a:ext uri="{FF2B5EF4-FFF2-40B4-BE49-F238E27FC236}">
                <a16:creationId xmlns:a16="http://schemas.microsoft.com/office/drawing/2014/main" id="{AA1F7D3A-10F3-4524-9E7C-EA44020AD583}"/>
              </a:ext>
            </a:extLst>
          </p:cNvPr>
          <p:cNvSpPr/>
          <p:nvPr/>
        </p:nvSpPr>
        <p:spPr>
          <a:xfrm>
            <a:off x="4491606" y="2846019"/>
            <a:ext cx="710084" cy="710084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>
              <a:latin typeface="Myriad Pro" pitchFamily="34" charset="0"/>
            </a:endParaRPr>
          </a:p>
        </p:txBody>
      </p:sp>
      <p:sp>
        <p:nvSpPr>
          <p:cNvPr id="23" name="Rounded Rectangle 7">
            <a:extLst>
              <a:ext uri="{FF2B5EF4-FFF2-40B4-BE49-F238E27FC236}">
                <a16:creationId xmlns:a16="http://schemas.microsoft.com/office/drawing/2014/main" id="{037437AD-6278-474D-8126-401AF87C6C9B}"/>
              </a:ext>
            </a:extLst>
          </p:cNvPr>
          <p:cNvSpPr/>
          <p:nvPr/>
        </p:nvSpPr>
        <p:spPr>
          <a:xfrm>
            <a:off x="4696056" y="3047568"/>
            <a:ext cx="298451" cy="25756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latin typeface="Myriad Pro" pitchFamily="34" charset="0"/>
            </a:endParaRPr>
          </a:p>
        </p:txBody>
      </p:sp>
      <p:sp>
        <p:nvSpPr>
          <p:cNvPr id="42" name="Rectangle 7">
            <a:extLst>
              <a:ext uri="{FF2B5EF4-FFF2-40B4-BE49-F238E27FC236}">
                <a16:creationId xmlns:a16="http://schemas.microsoft.com/office/drawing/2014/main" id="{4E691089-D685-4627-A18C-9B0829BAC050}"/>
              </a:ext>
            </a:extLst>
          </p:cNvPr>
          <p:cNvSpPr/>
          <p:nvPr/>
        </p:nvSpPr>
        <p:spPr>
          <a:xfrm rot="1700209">
            <a:off x="4757012" y="5163603"/>
            <a:ext cx="171917" cy="372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latin typeface="Myriad Pro" pitchFamily="34" charset="0"/>
            </a:endParaRPr>
          </a:p>
        </p:txBody>
      </p:sp>
      <p:sp>
        <p:nvSpPr>
          <p:cNvPr id="43" name="Heart 38">
            <a:extLst>
              <a:ext uri="{FF2B5EF4-FFF2-40B4-BE49-F238E27FC236}">
                <a16:creationId xmlns:a16="http://schemas.microsoft.com/office/drawing/2014/main" id="{717D17F2-2762-4ABD-90AA-D6E8D69B22AA}"/>
              </a:ext>
            </a:extLst>
          </p:cNvPr>
          <p:cNvSpPr/>
          <p:nvPr/>
        </p:nvSpPr>
        <p:spPr>
          <a:xfrm>
            <a:off x="4708142" y="4135981"/>
            <a:ext cx="284392" cy="288012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Myriad Pro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546" y="477633"/>
            <a:ext cx="11774156" cy="756410"/>
          </a:xfrm>
        </p:spPr>
        <p:txBody>
          <a:bodyPr/>
          <a:lstStyle/>
          <a:p>
            <a:r>
              <a:rPr lang="en-US" sz="4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2</a:t>
            </a:r>
            <a:r>
              <a:rPr lang="en-US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Yêu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cầu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khi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tổ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chức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loại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hình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sinh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hoạt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dưới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cờ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trong</a:t>
            </a:r>
            <a:r>
              <a:rPr lang="en-US" sz="3000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hđtn</a:t>
            </a:r>
            <a:endParaRPr lang="en-US" sz="3000" dirty="0">
              <a:solidFill>
                <a:srgbClr val="0000FF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8" name="Slide Number 04">
            <a:extLst>
              <a:ext uri="{FF2B5EF4-FFF2-40B4-BE49-F238E27FC236}">
                <a16:creationId xmlns:a16="http://schemas.microsoft.com/office/drawing/2014/main" id="{979C3E78-CF44-41DC-A57F-A9DFA28E5F1F}"/>
              </a:ext>
            </a:extLst>
          </p:cNvPr>
          <p:cNvSpPr txBox="1">
            <a:spLocks/>
          </p:cNvSpPr>
          <p:nvPr/>
        </p:nvSpPr>
        <p:spPr>
          <a:xfrm>
            <a:off x="10919584" y="441326"/>
            <a:ext cx="703476" cy="24447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3" b="1" kern="120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z="1000" smtClean="0">
                <a:solidFill>
                  <a:schemeClr val="bg1">
                    <a:alpha val="50000"/>
                  </a:schemeClr>
                </a:solidFill>
              </a:rPr>
              <a:pPr/>
              <a:t>8</a:t>
            </a:fld>
            <a:endParaRPr lang="en-US" sz="1000" dirty="0">
              <a:solidFill>
                <a:schemeClr val="bg1">
                  <a:alpha val="5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68683A-CDBB-4884-9F78-29893F84EF28}" type="datetime1">
              <a:rPr lang="en-US" smtClean="0"/>
              <a:t>8/10/2023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A3404E-108D-4C83-932E-0A353F71BD4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4" name="Content Placeholder 2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829" t="6713" r="6072" b="10053"/>
          <a:stretch/>
        </p:blipFill>
        <p:spPr>
          <a:xfrm>
            <a:off x="30220" y="1467235"/>
            <a:ext cx="4798293" cy="525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4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57">
            <a:extLst>
              <a:ext uri="{FF2B5EF4-FFF2-40B4-BE49-F238E27FC236}">
                <a16:creationId xmlns:a16="http://schemas.microsoft.com/office/drawing/2014/main" id="{B9E3E064-A3E3-4CE1-A2D6-DC8862054A14}"/>
              </a:ext>
            </a:extLst>
          </p:cNvPr>
          <p:cNvSpPr txBox="1"/>
          <p:nvPr/>
        </p:nvSpPr>
        <p:spPr>
          <a:xfrm>
            <a:off x="160115" y="164360"/>
            <a:ext cx="11813597" cy="8002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vert="horz" wrap="square" lIns="0" tIns="91440" rIns="0" bIns="91440" rtlCol="0">
            <a:spAutoFit/>
          </a:bodyPr>
          <a:lstStyle/>
          <a:p>
            <a:pPr marL="110817" algn="just"/>
            <a:r>
              <a:rPr lang="en-US" sz="20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Trường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……………………….	 					</a:t>
            </a:r>
          </a:p>
          <a:p>
            <a:pPr marL="110817" algn="just"/>
            <a:r>
              <a:rPr lang="en-US" sz="20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Tổ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……………………………….	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						</a:t>
            </a:r>
          </a:p>
        </p:txBody>
      </p:sp>
      <p:sp>
        <p:nvSpPr>
          <p:cNvPr id="13" name="object 57">
            <a:extLst>
              <a:ext uri="{FF2B5EF4-FFF2-40B4-BE49-F238E27FC236}">
                <a16:creationId xmlns:a16="http://schemas.microsoft.com/office/drawing/2014/main" id="{95331DA2-A9D8-4D75-A96F-821F84B6F392}"/>
              </a:ext>
            </a:extLst>
          </p:cNvPr>
          <p:cNvSpPr txBox="1"/>
          <p:nvPr/>
        </p:nvSpPr>
        <p:spPr>
          <a:xfrm>
            <a:off x="160115" y="1073319"/>
            <a:ext cx="11804270" cy="13413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 vert="horz" wrap="square" lIns="0" tIns="11665" rIns="0" bIns="0" rtlCol="0">
            <a:spAutoFit/>
          </a:bodyPr>
          <a:lstStyle/>
          <a:p>
            <a:pPr marL="110817" algn="ctr">
              <a:lnSpc>
                <a:spcPct val="12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TÊN </a:t>
            </a:r>
            <a:r>
              <a:rPr lang="en-US" sz="24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CHỦ 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ĐỀ: ………………………</a:t>
            </a:r>
          </a:p>
          <a:p>
            <a:pPr marL="110817" algn="ctr">
              <a:lnSpc>
                <a:spcPct val="12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LOẠI HÌNH SINH HOẠT DƯỚI CỜ</a:t>
            </a:r>
          </a:p>
          <a:p>
            <a:pPr marL="110817" algn="ctr">
              <a:lnSpc>
                <a:spcPct val="120000"/>
              </a:lnSpc>
            </a:pPr>
            <a:r>
              <a:rPr sz="2400" b="1" spc="-5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(</a:t>
            </a:r>
            <a:r>
              <a:rPr sz="2400" b="1" spc="-5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Thời</a:t>
            </a:r>
            <a:r>
              <a:rPr sz="2400" b="1" spc="-5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sz="24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gian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(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tuần</a:t>
            </a:r>
            <a:r>
              <a:rPr sz="24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sz="24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…</a:t>
            </a:r>
            <a:r>
              <a:rPr lang="en-US" sz="2400" b="1" spc="-18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…..............</a:t>
            </a:r>
            <a:r>
              <a:rPr sz="2400" b="1" spc="-5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en-US" sz="2400" b="1" spc="-5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object 57">
            <a:extLst>
              <a:ext uri="{FF2B5EF4-FFF2-40B4-BE49-F238E27FC236}">
                <a16:creationId xmlns:a16="http://schemas.microsoft.com/office/drawing/2014/main" id="{DE2CA2D8-222B-4548-8326-28ED02C54A53}"/>
              </a:ext>
            </a:extLst>
          </p:cNvPr>
          <p:cNvSpPr txBox="1"/>
          <p:nvPr/>
        </p:nvSpPr>
        <p:spPr>
          <a:xfrm>
            <a:off x="173441" y="2494398"/>
            <a:ext cx="11800271" cy="13444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 vert="horz" wrap="square" lIns="0" tIns="11665" rIns="0" bIns="0" rtlCol="0">
            <a:spAutoFit/>
          </a:bodyPr>
          <a:lstStyle/>
          <a:p>
            <a:pPr marL="110817" algn="just"/>
            <a:endParaRPr lang="en-US" sz="500" b="1" spc="-5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  <a:p>
            <a:pPr marL="110817" algn="just"/>
            <a:r>
              <a:rPr lang="en-US" sz="2400" b="1" spc="-5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spc="-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CHUẨN BỊ</a:t>
            </a:r>
            <a:endParaRPr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082">
              <a:lnSpc>
                <a:spcPct val="120000"/>
              </a:lnSpc>
              <a:tabLst>
                <a:tab pos="222217" algn="l"/>
              </a:tabLst>
            </a:pPr>
            <a:r>
              <a:rPr lang="en-US" sz="2400" b="1" spc="-5" dirty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	</a:t>
            </a:r>
            <a:r>
              <a:rPr lang="en-US" sz="2400" b="1" spc="-5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2400" b="1" spc="-5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Giáo</a:t>
            </a:r>
            <a:r>
              <a:rPr lang="en-US" sz="2400" b="1" spc="-5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spc="-5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viên</a:t>
            </a:r>
            <a:endParaRPr lang="en-US" sz="2400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pPr marL="11082">
              <a:lnSpc>
                <a:spcPct val="120000"/>
              </a:lnSpc>
              <a:tabLst>
                <a:tab pos="222217" algn="l"/>
              </a:tabLst>
            </a:pPr>
            <a:r>
              <a:rPr lang="en-US" sz="24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	2.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sinh</a:t>
            </a:r>
            <a:endParaRPr lang="en-US" sz="2400" b="1" spc="-5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object 57">
            <a:extLst>
              <a:ext uri="{FF2B5EF4-FFF2-40B4-BE49-F238E27FC236}">
                <a16:creationId xmlns:a16="http://schemas.microsoft.com/office/drawing/2014/main" id="{F54693FB-0C3E-495A-9B69-0807F7745E4A}"/>
              </a:ext>
            </a:extLst>
          </p:cNvPr>
          <p:cNvSpPr txBox="1"/>
          <p:nvPr/>
        </p:nvSpPr>
        <p:spPr>
          <a:xfrm>
            <a:off x="160115" y="3888233"/>
            <a:ext cx="11813597" cy="20497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vert="horz" wrap="square" lIns="91440" tIns="91440" rIns="45720" bIns="0" rtlCol="0">
            <a:spAutoFit/>
          </a:bodyPr>
          <a:lstStyle/>
          <a:p>
            <a:pPr marL="11082">
              <a:lnSpc>
                <a:spcPct val="140000"/>
              </a:lnSpc>
              <a:tabLst>
                <a:tab pos="244381" algn="l"/>
              </a:tabLst>
            </a:pPr>
            <a:r>
              <a:rPr lang="en-US" sz="2400" b="1" spc="-5" dirty="0" smtClean="0">
                <a:solidFill>
                  <a:srgbClr val="C00000"/>
                </a:solidFill>
                <a:latin typeface="UTM Avo"/>
                <a:cs typeface="Times New Roman"/>
              </a:rPr>
              <a:t>II. </a:t>
            </a:r>
            <a:r>
              <a:rPr lang="en-US" sz="2400" b="1" spc="-5" dirty="0">
                <a:solidFill>
                  <a:srgbClr val="C00000"/>
                </a:solidFill>
                <a:latin typeface="UTM Avo"/>
                <a:cs typeface="Times New Roman"/>
              </a:rPr>
              <a:t>TIẾN TRÌNH </a:t>
            </a:r>
            <a:r>
              <a:rPr lang="en-US" sz="2400" b="1" spc="-5" dirty="0" smtClean="0">
                <a:solidFill>
                  <a:srgbClr val="C00000"/>
                </a:solidFill>
                <a:latin typeface="UTM Avo"/>
                <a:cs typeface="Times New Roman"/>
              </a:rPr>
              <a:t>TỔ CHỨC</a:t>
            </a:r>
            <a:endParaRPr lang="en-US" sz="2400" dirty="0">
              <a:solidFill>
                <a:srgbClr val="C00000"/>
              </a:solidFill>
              <a:latin typeface="UTM Avo"/>
              <a:cs typeface="Times New Roman"/>
            </a:endParaRPr>
          </a:p>
          <a:p>
            <a:pPr marL="463550" indent="-231775" algn="just">
              <a:lnSpc>
                <a:spcPct val="13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Phần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1: </a:t>
            </a:r>
            <a:r>
              <a:rPr lang="en-US" sz="2400" b="1" dirty="0" err="1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N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ghi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lễ</a:t>
            </a:r>
            <a:endParaRPr lang="en-US" sz="2400" dirty="0" smtClean="0">
              <a:solidFill>
                <a:srgbClr val="0000FF"/>
              </a:solidFill>
              <a:latin typeface="+mj-lt"/>
              <a:ea typeface="Calibri"/>
              <a:cs typeface="Times New Roman"/>
            </a:endParaRPr>
          </a:p>
          <a:p>
            <a:pPr marL="463550" indent="-231775" algn="just">
              <a:lnSpc>
                <a:spcPct val="13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Phần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2: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Sinh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hoạt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dưới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cờ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theo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chủ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đề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giáo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dục</a:t>
            </a:r>
            <a:endParaRPr lang="en-US" sz="2400" b="1" dirty="0">
              <a:solidFill>
                <a:srgbClr val="0000FF"/>
              </a:solidFill>
              <a:latin typeface="+mj-lt"/>
              <a:ea typeface="Calibri"/>
            </a:endParaRPr>
          </a:p>
          <a:p>
            <a:pPr marL="463550" indent="-231775" algn="just">
              <a:lnSpc>
                <a:spcPct val="13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Phần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3: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Giao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nhiệm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vụ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tiếp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ea typeface="Calibri"/>
                <a:cs typeface="Times New Roman"/>
              </a:rPr>
              <a:t>theo</a:t>
            </a:r>
            <a:endParaRPr lang="en-US" sz="2400" b="1" dirty="0" smtClean="0">
              <a:solidFill>
                <a:srgbClr val="0000FF"/>
              </a:solidFill>
              <a:latin typeface="+mj-lt"/>
              <a:ea typeface="Calibri"/>
              <a:cs typeface="Times New Roman"/>
            </a:endParaRPr>
          </a:p>
        </p:txBody>
      </p:sp>
      <p:sp>
        <p:nvSpPr>
          <p:cNvPr id="7" name="object 57">
            <a:extLst>
              <a:ext uri="{FF2B5EF4-FFF2-40B4-BE49-F238E27FC236}">
                <a16:creationId xmlns:a16="http://schemas.microsoft.com/office/drawing/2014/main" id="{F1E95DD7-879E-4285-8DFF-20574279B4A2}"/>
              </a:ext>
            </a:extLst>
          </p:cNvPr>
          <p:cNvSpPr txBox="1"/>
          <p:nvPr/>
        </p:nvSpPr>
        <p:spPr>
          <a:xfrm>
            <a:off x="160115" y="6045668"/>
            <a:ext cx="1179627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vert="horz" wrap="square" lIns="0" tIns="91440" rIns="45720" bIns="182880" rtlCol="0">
            <a:spAutoFit/>
          </a:bodyPr>
          <a:lstStyle/>
          <a:p>
            <a:r>
              <a:rPr lang="en-US" sz="1700" b="1" spc="-5" dirty="0">
                <a:solidFill>
                  <a:srgbClr val="C00000"/>
                </a:solidFill>
                <a:latin typeface="UTM Avo"/>
                <a:cs typeface="Times New Roman"/>
              </a:rPr>
              <a:t> </a:t>
            </a:r>
            <a:r>
              <a:rPr lang="en-US" sz="2400" b="1" spc="-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III. PHỤ LỤC </a:t>
            </a:r>
            <a:r>
              <a:rPr lang="en-US" sz="2400" b="1" i="1" spc="-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i="1" spc="-5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2400" b="1" i="1" spc="-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spc="-5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b="1" i="1" spc="-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b="1" i="1" spc="-5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70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478678"/>
              </p:ext>
            </p:extLst>
          </p:nvPr>
        </p:nvGraphicFramePr>
        <p:xfrm>
          <a:off x="138219" y="837845"/>
          <a:ext cx="11887201" cy="591909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850609">
                  <a:extLst>
                    <a:ext uri="{9D8B030D-6E8A-4147-A177-3AD203B41FA5}">
                      <a16:colId xmlns:a16="http://schemas.microsoft.com/office/drawing/2014/main" val="3380566051"/>
                    </a:ext>
                  </a:extLst>
                </a:gridCol>
                <a:gridCol w="725136">
                  <a:extLst>
                    <a:ext uri="{9D8B030D-6E8A-4147-A177-3AD203B41FA5}">
                      <a16:colId xmlns:a16="http://schemas.microsoft.com/office/drawing/2014/main" val="2316085526"/>
                    </a:ext>
                  </a:extLst>
                </a:gridCol>
                <a:gridCol w="2005248">
                  <a:extLst>
                    <a:ext uri="{9D8B030D-6E8A-4147-A177-3AD203B41FA5}">
                      <a16:colId xmlns:a16="http://schemas.microsoft.com/office/drawing/2014/main" val="1019264053"/>
                    </a:ext>
                  </a:extLst>
                </a:gridCol>
                <a:gridCol w="2384103">
                  <a:extLst>
                    <a:ext uri="{9D8B030D-6E8A-4147-A177-3AD203B41FA5}">
                      <a16:colId xmlns:a16="http://schemas.microsoft.com/office/drawing/2014/main" val="925250534"/>
                    </a:ext>
                  </a:extLst>
                </a:gridCol>
                <a:gridCol w="2450527">
                  <a:extLst>
                    <a:ext uri="{9D8B030D-6E8A-4147-A177-3AD203B41FA5}">
                      <a16:colId xmlns:a16="http://schemas.microsoft.com/office/drawing/2014/main" val="1906161829"/>
                    </a:ext>
                  </a:extLst>
                </a:gridCol>
                <a:gridCol w="1880886">
                  <a:extLst>
                    <a:ext uri="{9D8B030D-6E8A-4147-A177-3AD203B41FA5}">
                      <a16:colId xmlns:a16="http://schemas.microsoft.com/office/drawing/2014/main" val="1060026352"/>
                    </a:ext>
                  </a:extLst>
                </a:gridCol>
                <a:gridCol w="1590692">
                  <a:extLst>
                    <a:ext uri="{9D8B030D-6E8A-4147-A177-3AD203B41FA5}">
                      <a16:colId xmlns:a16="http://schemas.microsoft.com/office/drawing/2014/main" val="3529022864"/>
                    </a:ext>
                  </a:extLst>
                </a:gridCol>
              </a:tblGrid>
              <a:tr h="5604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THÁNG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TUẦN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748917"/>
                  </a:ext>
                </a:extLst>
              </a:tr>
              <a:tr h="1487976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Tham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lễ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khai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giảng</a:t>
                      </a:r>
                      <a:r>
                        <a:rPr lang="en-US" sz="1800" dirty="0">
                          <a:effectLst/>
                        </a:rPr>
                        <a:t>; chia </a:t>
                      </a:r>
                      <a:r>
                        <a:rPr lang="en-US" sz="1800" dirty="0" err="1">
                          <a:effectLst/>
                        </a:rPr>
                        <a:t>sẻ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cảm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xúc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được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chào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đón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Tham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lễ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khai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giảng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năm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học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mới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Tham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lễ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khai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giảng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năm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học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mới</a:t>
                      </a:r>
                      <a:r>
                        <a:rPr lang="en-US" sz="1800" dirty="0">
                          <a:effectLst/>
                        </a:rPr>
                        <a:t>; Chia </a:t>
                      </a:r>
                      <a:r>
                        <a:rPr lang="en-US" sz="1800" dirty="0" err="1">
                          <a:effectLst/>
                        </a:rPr>
                        <a:t>sẻ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điều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em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ấn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tượng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trong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lễ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khai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giảng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Chào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năm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học</a:t>
                      </a:r>
                      <a:r>
                        <a:rPr lang="en-US" sz="1800" dirty="0">
                          <a:effectLst/>
                        </a:rPr>
                        <a:t>  </a:t>
                      </a:r>
                      <a:r>
                        <a:rPr lang="en-US" sz="1800" dirty="0" err="1">
                          <a:effectLst/>
                        </a:rPr>
                        <a:t>mới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885667"/>
                  </a:ext>
                </a:extLst>
              </a:tr>
              <a:tr h="1697625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Tích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cực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tìm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hiểu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nội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quy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nhà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trường</a:t>
                      </a:r>
                      <a:r>
                        <a:rPr lang="en-US" sz="1800" dirty="0">
                          <a:effectLst/>
                        </a:rPr>
                        <a:t>; cam </a:t>
                      </a:r>
                      <a:r>
                        <a:rPr lang="en-US" sz="1800" dirty="0" err="1">
                          <a:effectLst/>
                        </a:rPr>
                        <a:t>kết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thực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hiện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nội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quy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Xem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trích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đoạn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chèo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hoặc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xem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một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tiết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mục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hài</a:t>
                      </a:r>
                      <a:r>
                        <a:rPr lang="en-US" sz="1800" dirty="0">
                          <a:effectLst/>
                        </a:rPr>
                        <a:t> (</a:t>
                      </a:r>
                      <a:r>
                        <a:rPr lang="en-US" sz="1800" dirty="0" err="1">
                          <a:effectLst/>
                        </a:rPr>
                        <a:t>nhận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xét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những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cử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chỉ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hài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hước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vui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nhộn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của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người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biểu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diễn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Nghe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giới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thiệu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hoạt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động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của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câu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bộ</a:t>
                      </a:r>
                      <a:r>
                        <a:rPr lang="en-US" sz="1800" dirty="0">
                          <a:effectLst/>
                        </a:rPr>
                        <a:t> ở </a:t>
                      </a:r>
                      <a:r>
                        <a:rPr lang="en-US" sz="1800" dirty="0" err="1">
                          <a:effectLst/>
                        </a:rPr>
                        <a:t>trường</a:t>
                      </a:r>
                      <a:r>
                        <a:rPr lang="en-US" sz="1800" dirty="0">
                          <a:effectLst/>
                        </a:rPr>
                        <a:t>; </a:t>
                      </a:r>
                      <a:r>
                        <a:rPr lang="en-US" sz="1800" dirty="0" err="1">
                          <a:effectLst/>
                        </a:rPr>
                        <a:t>lựa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chọn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câu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bộ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phù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hợp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của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sở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thích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của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em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Câu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bộ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của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em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08762"/>
                  </a:ext>
                </a:extLst>
              </a:tr>
              <a:tr h="1180533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Tích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cực</a:t>
                      </a:r>
                      <a:r>
                        <a:rPr lang="en-US" sz="1800" dirty="0">
                          <a:effectLst/>
                        </a:rPr>
                        <a:t> “ </a:t>
                      </a:r>
                      <a:r>
                        <a:rPr lang="en-US" sz="1800" dirty="0" err="1">
                          <a:effectLst/>
                        </a:rPr>
                        <a:t>Nói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lời</a:t>
                      </a:r>
                      <a:r>
                        <a:rPr lang="en-US" sz="1800" dirty="0">
                          <a:effectLst/>
                        </a:rPr>
                        <a:t> hay – </a:t>
                      </a:r>
                      <a:r>
                        <a:rPr lang="en-US" sz="1800" dirty="0" err="1">
                          <a:effectLst/>
                        </a:rPr>
                        <a:t>Làm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việc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tốt</a:t>
                      </a:r>
                      <a:r>
                        <a:rPr lang="en-US" sz="1800" dirty="0">
                          <a:effectLst/>
                        </a:rPr>
                        <a:t>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Tham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dự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phát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động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phong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trào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Khéo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tay</a:t>
                      </a:r>
                      <a:r>
                        <a:rPr lang="en-US" sz="1800" dirty="0">
                          <a:effectLst/>
                        </a:rPr>
                        <a:t> hay </a:t>
                      </a:r>
                      <a:r>
                        <a:rPr lang="en-US" sz="1800" dirty="0" err="1">
                          <a:effectLst/>
                        </a:rPr>
                        <a:t>làm</a:t>
                      </a:r>
                      <a:r>
                        <a:rPr lang="en-US" sz="1800" dirty="0">
                          <a:effectLst/>
                        </a:rPr>
                        <a:t>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Giao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lưu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tài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năng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học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trò</a:t>
                      </a:r>
                      <a:r>
                        <a:rPr lang="en-US" sz="1800" dirty="0">
                          <a:effectLst/>
                        </a:rPr>
                        <a:t>” (</a:t>
                      </a:r>
                      <a:r>
                        <a:rPr lang="en-US" sz="1800" dirty="0" err="1">
                          <a:effectLst/>
                        </a:rPr>
                        <a:t>biểu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diễn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tiết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mục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đã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luyện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tập</a:t>
                      </a:r>
                      <a:r>
                        <a:rPr lang="en-US" sz="1800" dirty="0">
                          <a:effectLst/>
                        </a:rPr>
                        <a:t>; </a:t>
                      </a:r>
                      <a:r>
                        <a:rPr lang="en-US" sz="1800" dirty="0" err="1">
                          <a:effectLst/>
                        </a:rPr>
                        <a:t>cổ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vũ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tiết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mục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bạn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khác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Giao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lưu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tài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năng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học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trò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với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chủ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đề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Nụ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cười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tỏa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niềm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vui</a:t>
                      </a:r>
                      <a:r>
                        <a:rPr lang="en-US" sz="1800" dirty="0">
                          <a:effectLst/>
                        </a:rPr>
                        <a:t>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515716"/>
                  </a:ext>
                </a:extLst>
              </a:tr>
              <a:tr h="992527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Tham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vui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hội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trung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thu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Nghe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giới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thiệu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một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nghề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thủ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công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của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địa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phương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Giới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thiệu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sản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phẩm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của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câu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bộ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Ngày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hội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Cùng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làm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cùng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vui</a:t>
                      </a:r>
                      <a:r>
                        <a:rPr lang="en-US" sz="1800" dirty="0">
                          <a:effectLst/>
                        </a:rPr>
                        <a:t>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541496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15966" y="170128"/>
            <a:ext cx="8444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GỢI Ý CÁC NỘI DUNG SINH 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HOẠT DƯỚI </a:t>
            </a:r>
            <a:r>
              <a:rPr lang="en-US" sz="32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4099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843274"/>
              </p:ext>
            </p:extLst>
          </p:nvPr>
        </p:nvGraphicFramePr>
        <p:xfrm>
          <a:off x="138219" y="106326"/>
          <a:ext cx="11887201" cy="663490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850609">
                  <a:extLst>
                    <a:ext uri="{9D8B030D-6E8A-4147-A177-3AD203B41FA5}">
                      <a16:colId xmlns:a16="http://schemas.microsoft.com/office/drawing/2014/main" val="3380566051"/>
                    </a:ext>
                  </a:extLst>
                </a:gridCol>
                <a:gridCol w="725136">
                  <a:extLst>
                    <a:ext uri="{9D8B030D-6E8A-4147-A177-3AD203B41FA5}">
                      <a16:colId xmlns:a16="http://schemas.microsoft.com/office/drawing/2014/main" val="2316085526"/>
                    </a:ext>
                  </a:extLst>
                </a:gridCol>
                <a:gridCol w="2337041">
                  <a:extLst>
                    <a:ext uri="{9D8B030D-6E8A-4147-A177-3AD203B41FA5}">
                      <a16:colId xmlns:a16="http://schemas.microsoft.com/office/drawing/2014/main" val="1019264053"/>
                    </a:ext>
                  </a:extLst>
                </a:gridCol>
                <a:gridCol w="2413590">
                  <a:extLst>
                    <a:ext uri="{9D8B030D-6E8A-4147-A177-3AD203B41FA5}">
                      <a16:colId xmlns:a16="http://schemas.microsoft.com/office/drawing/2014/main" val="925250534"/>
                    </a:ext>
                  </a:extLst>
                </a:gridCol>
                <a:gridCol w="2434856">
                  <a:extLst>
                    <a:ext uri="{9D8B030D-6E8A-4147-A177-3AD203B41FA5}">
                      <a16:colId xmlns:a16="http://schemas.microsoft.com/office/drawing/2014/main" val="1906161829"/>
                    </a:ext>
                  </a:extLst>
                </a:gridCol>
                <a:gridCol w="1535277">
                  <a:extLst>
                    <a:ext uri="{9D8B030D-6E8A-4147-A177-3AD203B41FA5}">
                      <a16:colId xmlns:a16="http://schemas.microsoft.com/office/drawing/2014/main" val="1060026352"/>
                    </a:ext>
                  </a:extLst>
                </a:gridCol>
                <a:gridCol w="1590692">
                  <a:extLst>
                    <a:ext uri="{9D8B030D-6E8A-4147-A177-3AD203B41FA5}">
                      <a16:colId xmlns:a16="http://schemas.microsoft.com/office/drawing/2014/main" val="3529022864"/>
                    </a:ext>
                  </a:extLst>
                </a:gridCol>
              </a:tblGrid>
              <a:tr h="5528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THÁNG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TUẦN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748917"/>
                  </a:ext>
                </a:extLst>
              </a:tr>
              <a:tr h="1297173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Giao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lưu</a:t>
                      </a:r>
                      <a:r>
                        <a:rPr lang="en-US" sz="1800" dirty="0">
                          <a:effectLst/>
                        </a:rPr>
                        <a:t> “Sao </a:t>
                      </a:r>
                      <a:r>
                        <a:rPr lang="en-US" sz="1800" dirty="0" err="1">
                          <a:effectLst/>
                        </a:rPr>
                        <a:t>nhi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đồng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chăm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ngoan</a:t>
                      </a:r>
                      <a:r>
                        <a:rPr lang="en-US" sz="1800" dirty="0">
                          <a:effectLst/>
                        </a:rPr>
                        <a:t>”; Chia </a:t>
                      </a:r>
                      <a:r>
                        <a:rPr lang="en-US" sz="1800" dirty="0" err="1">
                          <a:effectLst/>
                        </a:rPr>
                        <a:t>sẽ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cảm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xúc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sau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buổi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giao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lưu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Nghe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tổng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kết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phong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trào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Khéo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tay</a:t>
                      </a:r>
                      <a:r>
                        <a:rPr lang="en-US" sz="1800" dirty="0">
                          <a:effectLst/>
                        </a:rPr>
                        <a:t> hay </a:t>
                      </a:r>
                      <a:r>
                        <a:rPr lang="en-US" sz="1800" dirty="0" err="1">
                          <a:effectLst/>
                        </a:rPr>
                        <a:t>làm</a:t>
                      </a:r>
                      <a:r>
                        <a:rPr lang="en-US" sz="1800" dirty="0">
                          <a:effectLst/>
                        </a:rPr>
                        <a:t>”; </a:t>
                      </a:r>
                      <a:r>
                        <a:rPr lang="en-US" sz="1800" dirty="0" err="1">
                          <a:effectLst/>
                        </a:rPr>
                        <a:t>Nghe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giới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thiệu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loại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mặt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nạ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Trung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thu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Đêm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hội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trăng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rằm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Trung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của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em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885667"/>
                  </a:ext>
                </a:extLst>
              </a:tr>
              <a:tr h="1988288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Tham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ủng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hộ</a:t>
                      </a:r>
                      <a:r>
                        <a:rPr lang="en-US" sz="1800" dirty="0">
                          <a:effectLst/>
                        </a:rPr>
                        <a:t> ( </a:t>
                      </a:r>
                      <a:r>
                        <a:rPr lang="en-US" sz="1800" dirty="0" err="1">
                          <a:effectLst/>
                        </a:rPr>
                        <a:t>tiền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quần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áo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sách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vở</a:t>
                      </a:r>
                      <a:r>
                        <a:rPr lang="en-US" sz="1800" dirty="0">
                          <a:effectLst/>
                        </a:rPr>
                        <a:t>,…) </a:t>
                      </a:r>
                      <a:r>
                        <a:rPr lang="en-US" sz="1800" dirty="0" err="1">
                          <a:effectLst/>
                        </a:rPr>
                        <a:t>cho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bạn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có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hoàn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cảnh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khó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khăn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và</a:t>
                      </a:r>
                      <a:r>
                        <a:rPr lang="en-US" sz="1800" dirty="0">
                          <a:effectLst/>
                        </a:rPr>
                        <a:t> chia </a:t>
                      </a:r>
                      <a:r>
                        <a:rPr lang="en-US" sz="1800" dirty="0" err="1">
                          <a:effectLst/>
                        </a:rPr>
                        <a:t>sẻ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cảm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xúc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sau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khi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thực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hiện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Hát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đọc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thơ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đồ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dùng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học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tập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Sách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bút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thân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yêu</a:t>
                      </a:r>
                      <a:r>
                        <a:rPr lang="en-US" sz="1800" dirty="0">
                          <a:effectLst/>
                        </a:rPr>
                        <a:t> (</a:t>
                      </a:r>
                      <a:r>
                        <a:rPr lang="en-US" sz="1800" dirty="0" err="1">
                          <a:effectLst/>
                        </a:rPr>
                        <a:t>giao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lưu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văn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nghệ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chủ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đề</a:t>
                      </a:r>
                      <a:r>
                        <a:rPr lang="en-US" sz="1800" dirty="0">
                          <a:effectLst/>
                        </a:rPr>
                        <a:t> “ </a:t>
                      </a:r>
                      <a:r>
                        <a:rPr lang="en-US" sz="1800" dirty="0" err="1">
                          <a:effectLst/>
                        </a:rPr>
                        <a:t>Sách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bút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thân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yêu</a:t>
                      </a:r>
                      <a:r>
                        <a:rPr lang="en-US" sz="1800" dirty="0">
                          <a:effectLst/>
                        </a:rPr>
                        <a:t>” ; </a:t>
                      </a:r>
                      <a:r>
                        <a:rPr lang="en-US" sz="1800" dirty="0" err="1">
                          <a:effectLst/>
                        </a:rPr>
                        <a:t>hát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múa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đọc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thơ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kể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chuyện</a:t>
                      </a:r>
                      <a:r>
                        <a:rPr lang="en-US" sz="1800" dirty="0">
                          <a:effectLst/>
                        </a:rPr>
                        <a:t>,… </a:t>
                      </a:r>
                      <a:r>
                        <a:rPr lang="en-US" sz="1800" dirty="0" err="1">
                          <a:effectLst/>
                        </a:rPr>
                        <a:t>về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những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đồ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dùng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giúp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em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học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tập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Cuộc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phiêu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lưu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của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bút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sách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08762"/>
                  </a:ext>
                </a:extLst>
              </a:tr>
              <a:tr h="1329070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Múa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hát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nói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lời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yêu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thương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với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bà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mẹ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cô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giáo</a:t>
                      </a:r>
                      <a:r>
                        <a:rPr lang="en-US" sz="1800" dirty="0">
                          <a:effectLst/>
                        </a:rPr>
                        <a:t>; </a:t>
                      </a:r>
                      <a:r>
                        <a:rPr lang="en-US" sz="1800" dirty="0" err="1">
                          <a:effectLst/>
                        </a:rPr>
                        <a:t>Bình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chọn</a:t>
                      </a:r>
                      <a:r>
                        <a:rPr lang="en-US" sz="1800" dirty="0">
                          <a:effectLst/>
                        </a:rPr>
                        <a:t> “ca </a:t>
                      </a:r>
                      <a:r>
                        <a:rPr lang="en-US" sz="1800" dirty="0" err="1">
                          <a:effectLst/>
                        </a:rPr>
                        <a:t>sĩ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nhí</a:t>
                      </a:r>
                      <a:r>
                        <a:rPr lang="en-US" sz="1800" dirty="0">
                          <a:effectLst/>
                        </a:rPr>
                        <a:t>” </a:t>
                      </a:r>
                      <a:r>
                        <a:rPr lang="en-US" sz="1800" dirty="0" err="1">
                          <a:effectLst/>
                        </a:rPr>
                        <a:t>em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yêu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thích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Xem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hoạt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cảnh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Đồ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dùng</a:t>
                      </a:r>
                      <a:r>
                        <a:rPr lang="en-US" sz="1800" dirty="0">
                          <a:effectLst/>
                        </a:rPr>
                        <a:t> ở </a:t>
                      </a:r>
                      <a:r>
                        <a:rPr lang="en-US" sz="1800" dirty="0" err="1">
                          <a:effectLst/>
                        </a:rPr>
                        <a:t>đâu</a:t>
                      </a:r>
                      <a:r>
                        <a:rPr lang="en-US" sz="1800" dirty="0">
                          <a:effectLst/>
                        </a:rPr>
                        <a:t> ?”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Hội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chợ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trao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đổi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đồ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dùng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đồ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chơi</a:t>
                      </a:r>
                      <a:r>
                        <a:rPr lang="en-US" sz="1800" dirty="0">
                          <a:effectLst/>
                        </a:rPr>
                        <a:t>”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err="1" smtClean="0">
                          <a:effectLst/>
                        </a:rPr>
                        <a:t>Hội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chợ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đồ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tái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chế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515716"/>
                  </a:ext>
                </a:extLst>
              </a:tr>
              <a:tr h="979180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Khen ngợi những bạn là nhi đồng chăm ngoan; kể về hành động yêu thương của nhi đồng chăm ngoan</a:t>
                      </a:r>
                      <a:endParaRPr lang="en-US" sz="18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Nghe chia sẻ về chủ đề “Người tiêu dùng thông minh”</a:t>
                      </a:r>
                      <a:endParaRPr lang="en-US" sz="18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Ngày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hội</a:t>
                      </a:r>
                      <a:r>
                        <a:rPr lang="en-US" sz="1800" dirty="0">
                          <a:effectLst/>
                        </a:rPr>
                        <a:t> “ </a:t>
                      </a:r>
                      <a:r>
                        <a:rPr lang="en-US" sz="1800" dirty="0" err="1">
                          <a:effectLst/>
                        </a:rPr>
                        <a:t>Tiêu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dùng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thông</a:t>
                      </a:r>
                      <a:r>
                        <a:rPr lang="en-US" sz="1800" dirty="0">
                          <a:effectLst/>
                        </a:rPr>
                        <a:t> minh”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Ngày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hội</a:t>
                      </a:r>
                      <a:r>
                        <a:rPr lang="en-US" sz="1800" dirty="0">
                          <a:effectLst/>
                        </a:rPr>
                        <a:t> STEM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541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65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925492"/>
              </p:ext>
            </p:extLst>
          </p:nvPr>
        </p:nvGraphicFramePr>
        <p:xfrm>
          <a:off x="138219" y="106326"/>
          <a:ext cx="11887201" cy="6645349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850609">
                  <a:extLst>
                    <a:ext uri="{9D8B030D-6E8A-4147-A177-3AD203B41FA5}">
                      <a16:colId xmlns:a16="http://schemas.microsoft.com/office/drawing/2014/main" val="3380566051"/>
                    </a:ext>
                  </a:extLst>
                </a:gridCol>
                <a:gridCol w="725136">
                  <a:extLst>
                    <a:ext uri="{9D8B030D-6E8A-4147-A177-3AD203B41FA5}">
                      <a16:colId xmlns:a16="http://schemas.microsoft.com/office/drawing/2014/main" val="2316085526"/>
                    </a:ext>
                  </a:extLst>
                </a:gridCol>
                <a:gridCol w="2283878">
                  <a:extLst>
                    <a:ext uri="{9D8B030D-6E8A-4147-A177-3AD203B41FA5}">
                      <a16:colId xmlns:a16="http://schemas.microsoft.com/office/drawing/2014/main" val="1019264053"/>
                    </a:ext>
                  </a:extLst>
                </a:gridCol>
                <a:gridCol w="2339163">
                  <a:extLst>
                    <a:ext uri="{9D8B030D-6E8A-4147-A177-3AD203B41FA5}">
                      <a16:colId xmlns:a16="http://schemas.microsoft.com/office/drawing/2014/main" val="925250534"/>
                    </a:ext>
                  </a:extLst>
                </a:gridCol>
                <a:gridCol w="2583711">
                  <a:extLst>
                    <a:ext uri="{9D8B030D-6E8A-4147-A177-3AD203B41FA5}">
                      <a16:colId xmlns:a16="http://schemas.microsoft.com/office/drawing/2014/main" val="1906161829"/>
                    </a:ext>
                  </a:extLst>
                </a:gridCol>
                <a:gridCol w="2328531">
                  <a:extLst>
                    <a:ext uri="{9D8B030D-6E8A-4147-A177-3AD203B41FA5}">
                      <a16:colId xmlns:a16="http://schemas.microsoft.com/office/drawing/2014/main" val="1060026352"/>
                    </a:ext>
                  </a:extLst>
                </a:gridCol>
                <a:gridCol w="776173">
                  <a:extLst>
                    <a:ext uri="{9D8B030D-6E8A-4147-A177-3AD203B41FA5}">
                      <a16:colId xmlns:a16="http://schemas.microsoft.com/office/drawing/2014/main" val="3529022864"/>
                    </a:ext>
                  </a:extLst>
                </a:gridCol>
              </a:tblGrid>
              <a:tr h="5625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THÁNG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TUẦN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748917"/>
                  </a:ext>
                </a:extLst>
              </a:tr>
              <a:tr h="1791603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Tích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cực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tìm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hiểu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truyền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thống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của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nhà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trường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Tham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dự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phát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động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phong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trào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góp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sách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cho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Tủ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sách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anh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em</a:t>
                      </a:r>
                      <a:r>
                        <a:rPr lang="en-US" sz="1800" dirty="0">
                          <a:effectLst/>
                        </a:rPr>
                        <a:t>”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Phòng trào xây dựng “Tủ sách lớp học”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Góc đọc xanh (hưởng ứng phong trào xây dưng “Tủ sách lớp học”; Nghe hướng dẫn xây dựng góc “Góc đọc xanh” của lớp)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885667"/>
                  </a:ext>
                </a:extLst>
              </a:tr>
              <a:tr h="1503430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Tích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cực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hưởng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ứng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lễ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phát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động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đua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thực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hiện</a:t>
                      </a:r>
                      <a:r>
                        <a:rPr lang="en-US" sz="1800" dirty="0">
                          <a:effectLst/>
                        </a:rPr>
                        <a:t> 5 </a:t>
                      </a:r>
                      <a:r>
                        <a:rPr lang="en-US" sz="1800" dirty="0" err="1">
                          <a:effectLst/>
                        </a:rPr>
                        <a:t>điều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Hồ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dạy</a:t>
                      </a:r>
                      <a:r>
                        <a:rPr lang="en-US" sz="1800" dirty="0">
                          <a:effectLst/>
                        </a:rPr>
                        <a:t>; cam </a:t>
                      </a:r>
                      <a:r>
                        <a:rPr lang="en-US" sz="1800" dirty="0" err="1">
                          <a:effectLst/>
                        </a:rPr>
                        <a:t>kết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thực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hiện</a:t>
                      </a:r>
                      <a:r>
                        <a:rPr lang="en-US" sz="1800" dirty="0">
                          <a:effectLst/>
                        </a:rPr>
                        <a:t> 5 </a:t>
                      </a:r>
                      <a:r>
                        <a:rPr lang="en-US" sz="1800" dirty="0" err="1">
                          <a:effectLst/>
                        </a:rPr>
                        <a:t>điều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Hồ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dạy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Nghe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tổng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kết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phong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trào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Tủ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sách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anh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em</a:t>
                      </a:r>
                      <a:r>
                        <a:rPr lang="en-US" sz="1800" dirty="0">
                          <a:effectLst/>
                        </a:rPr>
                        <a:t>”; </a:t>
                      </a:r>
                      <a:r>
                        <a:rPr lang="en-US" sz="1800" dirty="0" err="1">
                          <a:effectLst/>
                        </a:rPr>
                        <a:t>hưởng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ứng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phong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trào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Nhật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ký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tình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bạn</a:t>
                      </a:r>
                      <a:r>
                        <a:rPr lang="en-US" sz="1800" dirty="0">
                          <a:effectLst/>
                        </a:rPr>
                        <a:t>”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Triển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lãm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tranh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chủ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tình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bạn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Mái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trường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thân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yêu</a:t>
                      </a:r>
                      <a:r>
                        <a:rPr lang="en-US" sz="1800" dirty="0">
                          <a:effectLst/>
                        </a:rPr>
                        <a:t> (</a:t>
                      </a:r>
                      <a:r>
                        <a:rPr lang="en-US" sz="1800" dirty="0" err="1">
                          <a:effectLst/>
                        </a:rPr>
                        <a:t>biểu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diễn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văn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nghệ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giao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lưu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với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thầy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cô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08762"/>
                  </a:ext>
                </a:extLst>
              </a:tr>
              <a:tr h="1791603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Hát về thầy cô; nghe hướng dẫn về làm sản phẩm tri ân thầy cô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Nghe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tổng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kết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phong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trào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Nhật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tình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bạn</a:t>
                      </a:r>
                      <a:r>
                        <a:rPr lang="en-US" sz="1800" dirty="0">
                          <a:effectLst/>
                        </a:rPr>
                        <a:t>”; </a:t>
                      </a:r>
                      <a:r>
                        <a:rPr lang="en-US" sz="1800" dirty="0" err="1">
                          <a:effectLst/>
                        </a:rPr>
                        <a:t>Hưởng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ứng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phong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trào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xây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dựng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Trường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học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hạnh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phúc</a:t>
                      </a:r>
                      <a:r>
                        <a:rPr lang="en-US" sz="1800" dirty="0">
                          <a:effectLst/>
                        </a:rPr>
                        <a:t>”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Gương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sáng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Đội</a:t>
                      </a:r>
                      <a:r>
                        <a:rPr lang="en-US" sz="1800" dirty="0">
                          <a:effectLst/>
                        </a:rPr>
                        <a:t> ta (</a:t>
                      </a:r>
                      <a:r>
                        <a:rPr lang="en-US" sz="1800" dirty="0" err="1">
                          <a:effectLst/>
                        </a:rPr>
                        <a:t>xem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hoạt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cảnh</a:t>
                      </a:r>
                      <a:r>
                        <a:rPr lang="en-US" sz="1800" dirty="0">
                          <a:effectLst/>
                        </a:rPr>
                        <a:t>; </a:t>
                      </a:r>
                      <a:r>
                        <a:rPr lang="en-US" sz="1800" dirty="0" err="1">
                          <a:effectLst/>
                        </a:rPr>
                        <a:t>nghe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các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sao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đồng</a:t>
                      </a:r>
                      <a:r>
                        <a:rPr lang="en-US" sz="1800" dirty="0">
                          <a:effectLst/>
                        </a:rPr>
                        <a:t> chia </a:t>
                      </a:r>
                      <a:r>
                        <a:rPr lang="en-US" sz="1800" dirty="0" err="1">
                          <a:effectLst/>
                        </a:rPr>
                        <a:t>sẻ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về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quyết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tâm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phấn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đấu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thành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đội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viên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góp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phần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xây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dựng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trường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học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hạnh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phúc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Đội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viên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cùng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tiến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515716"/>
                  </a:ext>
                </a:extLst>
              </a:tr>
              <a:tr h="996207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320" indent="-203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Trưng bày và giới thiệu sản phẩm tri ân thầy cô của lớp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Tham gia hoạt động chào mừng ngày Nhà giáo Việt Nam 20-11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Chào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mừng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ngày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Nhà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giáo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Việt</a:t>
                      </a:r>
                      <a:r>
                        <a:rPr lang="en-US" sz="1800" dirty="0">
                          <a:effectLst/>
                        </a:rPr>
                        <a:t> Nam 20/11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Chào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mừng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ngày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Nhà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giáo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Việt</a:t>
                      </a:r>
                      <a:r>
                        <a:rPr lang="en-US" sz="1800" dirty="0">
                          <a:effectLst/>
                        </a:rPr>
                        <a:t> Nam 20/11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541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44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196812"/>
              </p:ext>
            </p:extLst>
          </p:nvPr>
        </p:nvGraphicFramePr>
        <p:xfrm>
          <a:off x="138219" y="106326"/>
          <a:ext cx="11887201" cy="6602818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850609">
                  <a:extLst>
                    <a:ext uri="{9D8B030D-6E8A-4147-A177-3AD203B41FA5}">
                      <a16:colId xmlns:a16="http://schemas.microsoft.com/office/drawing/2014/main" val="3380566051"/>
                    </a:ext>
                  </a:extLst>
                </a:gridCol>
                <a:gridCol w="725136">
                  <a:extLst>
                    <a:ext uri="{9D8B030D-6E8A-4147-A177-3AD203B41FA5}">
                      <a16:colId xmlns:a16="http://schemas.microsoft.com/office/drawing/2014/main" val="2316085526"/>
                    </a:ext>
                  </a:extLst>
                </a:gridCol>
                <a:gridCol w="2283878">
                  <a:extLst>
                    <a:ext uri="{9D8B030D-6E8A-4147-A177-3AD203B41FA5}">
                      <a16:colId xmlns:a16="http://schemas.microsoft.com/office/drawing/2014/main" val="1019264053"/>
                    </a:ext>
                  </a:extLst>
                </a:gridCol>
                <a:gridCol w="2519916">
                  <a:extLst>
                    <a:ext uri="{9D8B030D-6E8A-4147-A177-3AD203B41FA5}">
                      <a16:colId xmlns:a16="http://schemas.microsoft.com/office/drawing/2014/main" val="925250534"/>
                    </a:ext>
                  </a:extLst>
                </a:gridCol>
                <a:gridCol w="2190307">
                  <a:extLst>
                    <a:ext uri="{9D8B030D-6E8A-4147-A177-3AD203B41FA5}">
                      <a16:colId xmlns:a16="http://schemas.microsoft.com/office/drawing/2014/main" val="1906161829"/>
                    </a:ext>
                  </a:extLst>
                </a:gridCol>
                <a:gridCol w="2243470">
                  <a:extLst>
                    <a:ext uri="{9D8B030D-6E8A-4147-A177-3AD203B41FA5}">
                      <a16:colId xmlns:a16="http://schemas.microsoft.com/office/drawing/2014/main" val="1060026352"/>
                    </a:ext>
                  </a:extLst>
                </a:gridCol>
                <a:gridCol w="1073885">
                  <a:extLst>
                    <a:ext uri="{9D8B030D-6E8A-4147-A177-3AD203B41FA5}">
                      <a16:colId xmlns:a16="http://schemas.microsoft.com/office/drawing/2014/main" val="3529022864"/>
                    </a:ext>
                  </a:extLst>
                </a:gridCol>
              </a:tblGrid>
              <a:tr h="578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THÁNG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TUẦN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748917"/>
                  </a:ext>
                </a:extLst>
              </a:tr>
              <a:tr h="1509408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Hát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Trẻ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hôm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nay –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Thê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giới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”;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Tìm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hiểu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quyền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vui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chơi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toàn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trẻ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Xem tiểu phâm về chủ đề “Tự phục vụ bản thân”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Tự phục vụ bản thân (xem vở kịch vui “Đồ đạc chạy trốn”, chia sẻ cảm nhận của êm về vở kịch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Tự học – tự làm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885667"/>
                  </a:ext>
                </a:extLst>
              </a:tr>
              <a:tr h="1194137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Kể chuyện về chú bộ đội; Tham gia trò chơi “ Truyền mật lệnh”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chú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cảnh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sát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cháy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chữa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cháy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hướng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dẫn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thoát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hiểm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xảy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hỏa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yêu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 hoạch hoạt động tại thư viện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08762"/>
                  </a:ext>
                </a:extLst>
              </a:tr>
              <a:tr h="1509408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Nhận biết các biểu hiện của bạo lực học đường; lắng nghe cách giải quyết tích cực các mâu thuẫn học đường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dự phát động phong trào học tập và rèn luyện theo tác phong chú bộ đội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Chào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mừng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lập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QĐND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Nam 22/12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Chào mừng ngày thành lập QĐND Việt Nam 22/12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515716"/>
                  </a:ext>
                </a:extLst>
              </a:tr>
              <a:tr h="1811289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Tìm hiểu những việc cần làm để đảm bảo an toàn ở nhà và nơi công cộng; tham gia trò chơi giải ô chữ về đồ dùng trong gia đình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trình diễn thời trang “Vẻ đẹp học sinh”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Nét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đẹp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trò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Biểu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diên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văn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Gìn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giữ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nét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đẹp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tâm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trò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giới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thiệu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sách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hưởng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ứng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trào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xây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dựng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Tủ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sách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lớp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541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2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003629"/>
              </p:ext>
            </p:extLst>
          </p:nvPr>
        </p:nvGraphicFramePr>
        <p:xfrm>
          <a:off x="138219" y="106325"/>
          <a:ext cx="11887201" cy="661345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50609">
                  <a:extLst>
                    <a:ext uri="{9D8B030D-6E8A-4147-A177-3AD203B41FA5}">
                      <a16:colId xmlns:a16="http://schemas.microsoft.com/office/drawing/2014/main" val="3380566051"/>
                    </a:ext>
                  </a:extLst>
                </a:gridCol>
                <a:gridCol w="725136">
                  <a:extLst>
                    <a:ext uri="{9D8B030D-6E8A-4147-A177-3AD203B41FA5}">
                      <a16:colId xmlns:a16="http://schemas.microsoft.com/office/drawing/2014/main" val="2316085526"/>
                    </a:ext>
                  </a:extLst>
                </a:gridCol>
                <a:gridCol w="2283878">
                  <a:extLst>
                    <a:ext uri="{9D8B030D-6E8A-4147-A177-3AD203B41FA5}">
                      <a16:colId xmlns:a16="http://schemas.microsoft.com/office/drawing/2014/main" val="1019264053"/>
                    </a:ext>
                  </a:extLst>
                </a:gridCol>
                <a:gridCol w="2392325">
                  <a:extLst>
                    <a:ext uri="{9D8B030D-6E8A-4147-A177-3AD203B41FA5}">
                      <a16:colId xmlns:a16="http://schemas.microsoft.com/office/drawing/2014/main" val="925250534"/>
                    </a:ext>
                  </a:extLst>
                </a:gridCol>
                <a:gridCol w="2307266">
                  <a:extLst>
                    <a:ext uri="{9D8B030D-6E8A-4147-A177-3AD203B41FA5}">
                      <a16:colId xmlns:a16="http://schemas.microsoft.com/office/drawing/2014/main" val="1906161829"/>
                    </a:ext>
                  </a:extLst>
                </a:gridCol>
                <a:gridCol w="1860697">
                  <a:extLst>
                    <a:ext uri="{9D8B030D-6E8A-4147-A177-3AD203B41FA5}">
                      <a16:colId xmlns:a16="http://schemas.microsoft.com/office/drawing/2014/main" val="1060026352"/>
                    </a:ext>
                  </a:extLst>
                </a:gridCol>
                <a:gridCol w="1467290">
                  <a:extLst>
                    <a:ext uri="{9D8B030D-6E8A-4147-A177-3AD203B41FA5}">
                      <a16:colId xmlns:a16="http://schemas.microsoft.com/office/drawing/2014/main" val="3529022864"/>
                    </a:ext>
                  </a:extLst>
                </a:gridCol>
              </a:tblGrid>
              <a:tr h="5750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THÁNG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TUẦN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748917"/>
                  </a:ext>
                </a:extLst>
              </a:tr>
              <a:tr h="2175038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Tích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cực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lưu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Nét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đẹp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tuổi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thơ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”;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tin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thể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nét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đẹp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thân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tào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rèn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luyện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chú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đội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hướng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dẫn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chuẩn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bị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chuyến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lưu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chủ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lên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”;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cũ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kể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những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kỷ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niệm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mái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đình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Kỷ niệm gia đình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885667"/>
                  </a:ext>
                </a:extLst>
              </a:tr>
              <a:tr h="1521797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Tìm hiểu những việc cần làm để có sức khỏe tốt; tham gia đồng diễn thể dục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buổi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trò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chuyện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chủ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Lòng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biết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ơn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tình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cảm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đình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Biết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ơn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thân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đình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Biết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ơn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thân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08762"/>
                  </a:ext>
                </a:extLst>
              </a:tr>
              <a:tr h="1141348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tìm hiểu vệ sinh ATTP, cam kết thực hiện vệ sinh ATTP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chương trình văn nghệ đón năm mới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Cùng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thân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sắm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Tết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tiểu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phẩm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chia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sẻ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cảm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xúc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Đón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Tết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bên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thân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515716"/>
                  </a:ext>
                </a:extLst>
              </a:tr>
              <a:tr h="1200202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trình diễn thời trang; cổ vũ các bạn tham gia trình diễn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biểu diễn văn nghệ về chủ đề gia đình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 hội “Gia đình” (Tham gia múa hát, đọc thở, diễn kịch,…)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Chào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xuân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mới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541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29699"/>
              </p:ext>
            </p:extLst>
          </p:nvPr>
        </p:nvGraphicFramePr>
        <p:xfrm>
          <a:off x="138219" y="106326"/>
          <a:ext cx="11887201" cy="666661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850609">
                  <a:extLst>
                    <a:ext uri="{9D8B030D-6E8A-4147-A177-3AD203B41FA5}">
                      <a16:colId xmlns:a16="http://schemas.microsoft.com/office/drawing/2014/main" val="3380566051"/>
                    </a:ext>
                  </a:extLst>
                </a:gridCol>
                <a:gridCol w="725136">
                  <a:extLst>
                    <a:ext uri="{9D8B030D-6E8A-4147-A177-3AD203B41FA5}">
                      <a16:colId xmlns:a16="http://schemas.microsoft.com/office/drawing/2014/main" val="2316085526"/>
                    </a:ext>
                  </a:extLst>
                </a:gridCol>
                <a:gridCol w="2283878">
                  <a:extLst>
                    <a:ext uri="{9D8B030D-6E8A-4147-A177-3AD203B41FA5}">
                      <a16:colId xmlns:a16="http://schemas.microsoft.com/office/drawing/2014/main" val="1019264053"/>
                    </a:ext>
                  </a:extLst>
                </a:gridCol>
                <a:gridCol w="2339163">
                  <a:extLst>
                    <a:ext uri="{9D8B030D-6E8A-4147-A177-3AD203B41FA5}">
                      <a16:colId xmlns:a16="http://schemas.microsoft.com/office/drawing/2014/main" val="925250534"/>
                    </a:ext>
                  </a:extLst>
                </a:gridCol>
                <a:gridCol w="2349795">
                  <a:extLst>
                    <a:ext uri="{9D8B030D-6E8A-4147-A177-3AD203B41FA5}">
                      <a16:colId xmlns:a16="http://schemas.microsoft.com/office/drawing/2014/main" val="1906161829"/>
                    </a:ext>
                  </a:extLst>
                </a:gridCol>
                <a:gridCol w="2243470">
                  <a:extLst>
                    <a:ext uri="{9D8B030D-6E8A-4147-A177-3AD203B41FA5}">
                      <a16:colId xmlns:a16="http://schemas.microsoft.com/office/drawing/2014/main" val="1060026352"/>
                    </a:ext>
                  </a:extLst>
                </a:gridCol>
                <a:gridCol w="1095150">
                  <a:extLst>
                    <a:ext uri="{9D8B030D-6E8A-4147-A177-3AD203B41FA5}">
                      <a16:colId xmlns:a16="http://schemas.microsoft.com/office/drawing/2014/main" val="3529022864"/>
                    </a:ext>
                  </a:extLst>
                </a:gridCol>
              </a:tblGrid>
              <a:tr h="5704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THÁNG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TUẦN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748917"/>
                  </a:ext>
                </a:extLst>
              </a:tr>
              <a:tr h="1190583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quyên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góp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ủng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hộ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Tết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yêu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thương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”;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Hát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hát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mùa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xuân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dự phát động phong trào “Vì tầm vóc Việt”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Xem tiểu phẩm “ Ông Táo lên trời”; chia sẽ ý kiến về cách ăn uống bảo vệ sức khỏe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Khỏe thể chất – Mạnh tinh thần (đồng diễn thể dục hoặc võ thuật theo khối lớp)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885667"/>
                  </a:ext>
                </a:extLst>
              </a:tr>
              <a:tr h="1929115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Sắp xếp gian hagf của lớp gọn gàng trong Hội chợ Xuân; Tham quan các gian hàng lớp khác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hướng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dẫn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tránh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dịch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thường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Ăn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uống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mạnh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lưu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dưỡng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hoặc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nấu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bếp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rút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đảm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sức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khỏe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Sống an toàn, lành mạnh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08762"/>
                  </a:ext>
                </a:extLst>
              </a:tr>
              <a:tr h="1488229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Lắng nghe cách ứng xử khi được nhận quà Tết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văn nghệ chào mừng ngày Quốc tế phụ nữ 8-3 (hát về mẹ, xem tiểu phẩm Chú vịt xám lạc mẹ)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Chào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mừng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QTPN 8/3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Chào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mừng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QTPN 8/3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515716"/>
                  </a:ext>
                </a:extLst>
              </a:tr>
              <a:tr h="1488229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múa hát, chơi trò chơi dân gian; chơi trò chơi “lịch sự khi nhận quà”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Xem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tiểu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phẩm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chủ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chống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cóc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trẻ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”;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thầy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hướng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dẫn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tránh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bị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cóc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thân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thân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541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9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87432"/>
              </p:ext>
            </p:extLst>
          </p:nvPr>
        </p:nvGraphicFramePr>
        <p:xfrm>
          <a:off x="138219" y="106326"/>
          <a:ext cx="11887201" cy="666661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850609">
                  <a:extLst>
                    <a:ext uri="{9D8B030D-6E8A-4147-A177-3AD203B41FA5}">
                      <a16:colId xmlns:a16="http://schemas.microsoft.com/office/drawing/2014/main" val="3380566051"/>
                    </a:ext>
                  </a:extLst>
                </a:gridCol>
                <a:gridCol w="725136">
                  <a:extLst>
                    <a:ext uri="{9D8B030D-6E8A-4147-A177-3AD203B41FA5}">
                      <a16:colId xmlns:a16="http://schemas.microsoft.com/office/drawing/2014/main" val="2316085526"/>
                    </a:ext>
                  </a:extLst>
                </a:gridCol>
                <a:gridCol w="2337041">
                  <a:extLst>
                    <a:ext uri="{9D8B030D-6E8A-4147-A177-3AD203B41FA5}">
                      <a16:colId xmlns:a16="http://schemas.microsoft.com/office/drawing/2014/main" val="101926405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925250534"/>
                    </a:ext>
                  </a:extLst>
                </a:gridCol>
                <a:gridCol w="2381693">
                  <a:extLst>
                    <a:ext uri="{9D8B030D-6E8A-4147-A177-3AD203B41FA5}">
                      <a16:colId xmlns:a16="http://schemas.microsoft.com/office/drawing/2014/main" val="1906161829"/>
                    </a:ext>
                  </a:extLst>
                </a:gridCol>
                <a:gridCol w="2360428">
                  <a:extLst>
                    <a:ext uri="{9D8B030D-6E8A-4147-A177-3AD203B41FA5}">
                      <a16:colId xmlns:a16="http://schemas.microsoft.com/office/drawing/2014/main" val="1060026352"/>
                    </a:ext>
                  </a:extLst>
                </a:gridCol>
                <a:gridCol w="946294">
                  <a:extLst>
                    <a:ext uri="{9D8B030D-6E8A-4147-A177-3AD203B41FA5}">
                      <a16:colId xmlns:a16="http://schemas.microsoft.com/office/drawing/2014/main" val="3529022864"/>
                    </a:ext>
                  </a:extLst>
                </a:gridCol>
              </a:tblGrid>
              <a:tr h="5751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THÁNG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TUẦN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748917"/>
                  </a:ext>
                </a:extLst>
              </a:tr>
              <a:tr h="1555727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Tìm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hiểu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trò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chơi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hoạt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cộng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đồng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tích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cực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trò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chơi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Âm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đồng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quê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hưởng ứng phong trào “Giờ trát đất”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Làng nghề truyền thống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hội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truyền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thống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quê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</a:t>
                      </a:r>
                      <a:endParaRPr lang="en-US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885667"/>
                  </a:ext>
                </a:extLst>
              </a:tr>
              <a:tr h="1700894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giao lưu văn nghệ chào mừng ngày Quốc tế Phụ nữ; Chia sẽ lời chúc tốt đẹp đến những người Phụ nữ nơi em sống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dự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phát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trào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ái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biết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sẻ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chia”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trào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Mùa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đông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ấm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mùa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hè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vui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 (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hướng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dẫn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quyên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góp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ủng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hộ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đóng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góp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ý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kiên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nhỏ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Hoạt động về chủ đề “Đền ơn đáp nghĩa”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08762"/>
                  </a:ext>
                </a:extLst>
              </a:tr>
              <a:tr h="1417412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Phát động phong trào “Em làm kế hoạch nhỏ”; Chia sẻ kết hoạch nhỏ của em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 tổng kết phong trào “Học nhân ái, biết sẻ chia”; tham dự phát động phong trào “Chữ thập đỏ”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chuyện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lòng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ái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xem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diễn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kịch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Mùa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đông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ấm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mùa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hè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vui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 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Lòng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ái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nối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cộng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đồng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diễn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kịch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chia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sẻ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cảm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xúc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,…)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515716"/>
                  </a:ext>
                </a:extLst>
              </a:tr>
              <a:tr h="1417412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Múa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hát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thể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chủ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Tuổi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nhỏ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nhỏ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”;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Tích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cực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hưởng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ứng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hoạt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từ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thiện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nhà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endParaRPr lang="en-US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 tổng kết phong trào “Chữ thập đỏ”; tham gia hát đọc thơ về quê hương, đất nước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Cảnh quang thiên nhiên địa phương em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Quê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hương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tươi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đẹp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giới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thiệu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cảnh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đẹp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bằng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hình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hát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múa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đọc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thơ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,… chia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sẻ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cảm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nghĩ</a:t>
                      </a:r>
                      <a:r>
                        <a:rPr lang="en-US" sz="1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541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80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817191"/>
              </p:ext>
            </p:extLst>
          </p:nvPr>
        </p:nvGraphicFramePr>
        <p:xfrm>
          <a:off x="138219" y="106326"/>
          <a:ext cx="11887201" cy="65942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0609">
                  <a:extLst>
                    <a:ext uri="{9D8B030D-6E8A-4147-A177-3AD203B41FA5}">
                      <a16:colId xmlns:a16="http://schemas.microsoft.com/office/drawing/2014/main" val="3380566051"/>
                    </a:ext>
                  </a:extLst>
                </a:gridCol>
                <a:gridCol w="725136">
                  <a:extLst>
                    <a:ext uri="{9D8B030D-6E8A-4147-A177-3AD203B41FA5}">
                      <a16:colId xmlns:a16="http://schemas.microsoft.com/office/drawing/2014/main" val="2316085526"/>
                    </a:ext>
                  </a:extLst>
                </a:gridCol>
                <a:gridCol w="2283878">
                  <a:extLst>
                    <a:ext uri="{9D8B030D-6E8A-4147-A177-3AD203B41FA5}">
                      <a16:colId xmlns:a16="http://schemas.microsoft.com/office/drawing/2014/main" val="1019264053"/>
                    </a:ext>
                  </a:extLst>
                </a:gridCol>
                <a:gridCol w="2583711">
                  <a:extLst>
                    <a:ext uri="{9D8B030D-6E8A-4147-A177-3AD203B41FA5}">
                      <a16:colId xmlns:a16="http://schemas.microsoft.com/office/drawing/2014/main" val="925250534"/>
                    </a:ext>
                  </a:extLst>
                </a:gridCol>
                <a:gridCol w="2339163">
                  <a:extLst>
                    <a:ext uri="{9D8B030D-6E8A-4147-A177-3AD203B41FA5}">
                      <a16:colId xmlns:a16="http://schemas.microsoft.com/office/drawing/2014/main" val="1906161829"/>
                    </a:ext>
                  </a:extLst>
                </a:gridCol>
                <a:gridCol w="1956391">
                  <a:extLst>
                    <a:ext uri="{9D8B030D-6E8A-4147-A177-3AD203B41FA5}">
                      <a16:colId xmlns:a16="http://schemas.microsoft.com/office/drawing/2014/main" val="1060026352"/>
                    </a:ext>
                  </a:extLst>
                </a:gridCol>
                <a:gridCol w="1148313">
                  <a:extLst>
                    <a:ext uri="{9D8B030D-6E8A-4147-A177-3AD203B41FA5}">
                      <a16:colId xmlns:a16="http://schemas.microsoft.com/office/drawing/2014/main" val="3529022864"/>
                    </a:ext>
                  </a:extLst>
                </a:gridCol>
              </a:tblGrid>
              <a:tr h="5625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THÁNG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TUẦN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748917"/>
                  </a:ext>
                </a:extLst>
              </a:tr>
              <a:tr h="1330089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Tích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cực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chăm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sóc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cây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tưới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cây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nhổ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cỏ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dự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phát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trào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“Chung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cảnh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quê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Bảo vệ thiên nhiên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Bảo vệ cảnh quang thiên nhiên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885667"/>
                  </a:ext>
                </a:extLst>
              </a:tr>
              <a:tr h="1913860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hoạt động “Em tập làm hướng dẫn viên du lịch”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chào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mừng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lập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ĐTNTP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Chí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Minh 15-5;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Sao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đồng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cam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giữ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môi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Phóng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viên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môi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nhí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Chung tay bảo vệ cảnh quan địa phương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08762"/>
                  </a:ext>
                </a:extLst>
              </a:tr>
              <a:tr h="1791603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Hát ca ngợi cảnh đẹp quê hương; Cổ vũ các bạn tham gia biểu diễn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 tổng kết phong trào “Chung tay bảo vệ cảnh quan quê em”; hưởng ứng phong trào “Vì một hành tinh xanh”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chống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ô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nhiễm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môi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hội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xanh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môi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515716"/>
                  </a:ext>
                </a:extLst>
              </a:tr>
              <a:tr h="996207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ngày hội sách ( góp sách, tìm đọc sách về thiên nhiên 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Giao lưu với các cô bác phụ huynh về nghề nghiệp của họ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Thế giới nghề nghiệp quanh em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Thế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giới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nghiệp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541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47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501000"/>
              </p:ext>
            </p:extLst>
          </p:nvPr>
        </p:nvGraphicFramePr>
        <p:xfrm>
          <a:off x="138219" y="106326"/>
          <a:ext cx="11887201" cy="665068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50609">
                  <a:extLst>
                    <a:ext uri="{9D8B030D-6E8A-4147-A177-3AD203B41FA5}">
                      <a16:colId xmlns:a16="http://schemas.microsoft.com/office/drawing/2014/main" val="3380566051"/>
                    </a:ext>
                  </a:extLst>
                </a:gridCol>
                <a:gridCol w="725136">
                  <a:extLst>
                    <a:ext uri="{9D8B030D-6E8A-4147-A177-3AD203B41FA5}">
                      <a16:colId xmlns:a16="http://schemas.microsoft.com/office/drawing/2014/main" val="2316085526"/>
                    </a:ext>
                  </a:extLst>
                </a:gridCol>
                <a:gridCol w="2283878">
                  <a:extLst>
                    <a:ext uri="{9D8B030D-6E8A-4147-A177-3AD203B41FA5}">
                      <a16:colId xmlns:a16="http://schemas.microsoft.com/office/drawing/2014/main" val="1019264053"/>
                    </a:ext>
                  </a:extLst>
                </a:gridCol>
                <a:gridCol w="2339163">
                  <a:extLst>
                    <a:ext uri="{9D8B030D-6E8A-4147-A177-3AD203B41FA5}">
                      <a16:colId xmlns:a16="http://schemas.microsoft.com/office/drawing/2014/main" val="925250534"/>
                    </a:ext>
                  </a:extLst>
                </a:gridCol>
                <a:gridCol w="2583711">
                  <a:extLst>
                    <a:ext uri="{9D8B030D-6E8A-4147-A177-3AD203B41FA5}">
                      <a16:colId xmlns:a16="http://schemas.microsoft.com/office/drawing/2014/main" val="1906161829"/>
                    </a:ext>
                  </a:extLst>
                </a:gridCol>
                <a:gridCol w="2328531">
                  <a:extLst>
                    <a:ext uri="{9D8B030D-6E8A-4147-A177-3AD203B41FA5}">
                      <a16:colId xmlns:a16="http://schemas.microsoft.com/office/drawing/2014/main" val="1060026352"/>
                    </a:ext>
                  </a:extLst>
                </a:gridCol>
                <a:gridCol w="776173">
                  <a:extLst>
                    <a:ext uri="{9D8B030D-6E8A-4147-A177-3AD203B41FA5}">
                      <a16:colId xmlns:a16="http://schemas.microsoft.com/office/drawing/2014/main" val="3529022864"/>
                    </a:ext>
                  </a:extLst>
                </a:gridCol>
              </a:tblGrid>
              <a:tr h="5625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THÁNG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TUẦN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LỚP 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748917"/>
                  </a:ext>
                </a:extLst>
              </a:tr>
              <a:tr h="204247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phát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trào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Thân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thiện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môi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”;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Hưởng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vẽ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môi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Hát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đọc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thơ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nghiệp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 hội những người lao động tương lai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 hội “Nghệ nhân tương lai”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885667"/>
                  </a:ext>
                </a:extLst>
              </a:tr>
              <a:tr h="2254103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lễ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kỷ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niệm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mùng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nhật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giới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thiệu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môi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quê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hoatn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kỉ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niệm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nhật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19-5;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kể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chuyện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những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đã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trải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qua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tìm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cứu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nước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Kỷ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niệm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nhật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19/5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Kỷ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niệm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nhật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19/5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08762"/>
                  </a:ext>
                </a:extLst>
              </a:tr>
              <a:tr h="1791603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Tham gia lễ tổng kết năm học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Nghe phổ biến về việc chuẩn bị các hoạt động tổng kết năm học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Lễ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57" marR="346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515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48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4780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751665" y="6167109"/>
            <a:ext cx="7584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Quảng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Ngãi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2023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2610" y="2171655"/>
            <a:ext cx="1172677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TỔ CHỨC LOẠI HÌNH SINH HOẠT DƯỚI CỜ TRONG HOẠT ĐỘNG TRẢI </a:t>
            </a:r>
            <a:r>
              <a:rPr lang="en-US" sz="4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NGHIỆM</a:t>
            </a:r>
          </a:p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TRƯỜNG 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TIỂU HỌC</a:t>
            </a:r>
            <a:endParaRPr lang="en-US" sz="4400" dirty="0"/>
          </a:p>
        </p:txBody>
      </p:sp>
      <p:sp>
        <p:nvSpPr>
          <p:cNvPr id="6" name="Rectangle 5"/>
          <p:cNvSpPr/>
          <p:nvPr/>
        </p:nvSpPr>
        <p:spPr>
          <a:xfrm>
            <a:off x="0" y="135064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Cambria" panose="02040503050406030204" pitchFamily="18" charset="0"/>
                <a:ea typeface="Cambria" panose="02040503050406030204" pitchFamily="18" charset="0"/>
              </a:rPr>
              <a:t>SỞ GIÁO DỤC VÀ ĐÀO TẠO QUẢNG NGÃI</a:t>
            </a:r>
            <a:endParaRPr lang="en-US" sz="4400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427620" y="660720"/>
            <a:ext cx="28394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6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sndAc>
          <p:endSnd/>
        </p:sndAc>
      </p:transition>
    </mc:Choice>
    <mc:Fallback xmlns="">
      <p:transition spd="med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748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169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</TotalTime>
  <Words>2489</Words>
  <Application>Microsoft Office PowerPoint</Application>
  <PresentationFormat>Widescreen</PresentationFormat>
  <Paragraphs>349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맑은 고딕</vt:lpstr>
      <vt:lpstr>Arial</vt:lpstr>
      <vt:lpstr>Calibri</vt:lpstr>
      <vt:lpstr>Calibri Light</vt:lpstr>
      <vt:lpstr>Cambria</vt:lpstr>
      <vt:lpstr>Lato Light</vt:lpstr>
      <vt:lpstr>Mukta ExtraLight</vt:lpstr>
      <vt:lpstr>Myriad Pro</vt:lpstr>
      <vt:lpstr>Open Sans Light</vt:lpstr>
      <vt:lpstr>Poppins</vt:lpstr>
      <vt:lpstr>time new roman</vt:lpstr>
      <vt:lpstr>Times New Roman</vt:lpstr>
      <vt:lpstr>UTM Avo</vt:lpstr>
      <vt:lpstr>Office Theme</vt:lpstr>
      <vt:lpstr>PowerPoint Presentation</vt:lpstr>
      <vt:lpstr>QUAN NIỆM VỀ HOẠT ĐỘNG TRẢI NGHIỆM, HƯỚNG NGHIỆP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Yêu cầu khi tổ chức loại hình sinh hoạt dưới cờ trong hđtn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5  TƯ VẤN, HỖ TRỢ HỌC SINH TRONG GIÁO DỤC VÀ DẠY HỌC</dc:title>
  <dc:creator>Nguyễn Thị Trâm Anh</dc:creator>
  <cp:lastModifiedBy>PC</cp:lastModifiedBy>
  <cp:revision>62</cp:revision>
  <dcterms:created xsi:type="dcterms:W3CDTF">2021-11-04T10:30:26Z</dcterms:created>
  <dcterms:modified xsi:type="dcterms:W3CDTF">2023-08-09T22:24:25Z</dcterms:modified>
</cp:coreProperties>
</file>